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4010" r:id="rId1"/>
  </p:sldMasterIdLst>
  <p:notesMasterIdLst>
    <p:notesMasterId r:id="rId54"/>
  </p:notesMasterIdLst>
  <p:sldIdLst>
    <p:sldId id="449" r:id="rId2"/>
    <p:sldId id="466" r:id="rId3"/>
    <p:sldId id="482" r:id="rId4"/>
    <p:sldId id="505" r:id="rId5"/>
    <p:sldId id="450" r:id="rId6"/>
    <p:sldId id="456" r:id="rId7"/>
    <p:sldId id="451" r:id="rId8"/>
    <p:sldId id="454" r:id="rId9"/>
    <p:sldId id="452" r:id="rId10"/>
    <p:sldId id="453" r:id="rId11"/>
    <p:sldId id="455" r:id="rId12"/>
    <p:sldId id="457" r:id="rId13"/>
    <p:sldId id="471" r:id="rId14"/>
    <p:sldId id="460" r:id="rId15"/>
    <p:sldId id="462" r:id="rId16"/>
    <p:sldId id="463" r:id="rId17"/>
    <p:sldId id="464" r:id="rId18"/>
    <p:sldId id="465" r:id="rId19"/>
    <p:sldId id="472" r:id="rId20"/>
    <p:sldId id="473" r:id="rId21"/>
    <p:sldId id="474" r:id="rId22"/>
    <p:sldId id="478" r:id="rId23"/>
    <p:sldId id="480" r:id="rId24"/>
    <p:sldId id="475" r:id="rId25"/>
    <p:sldId id="477" r:id="rId26"/>
    <p:sldId id="500" r:id="rId27"/>
    <p:sldId id="515" r:id="rId28"/>
    <p:sldId id="496" r:id="rId29"/>
    <p:sldId id="458" r:id="rId30"/>
    <p:sldId id="497" r:id="rId31"/>
    <p:sldId id="504" r:id="rId32"/>
    <p:sldId id="506" r:id="rId33"/>
    <p:sldId id="483" r:id="rId34"/>
    <p:sldId id="511" r:id="rId35"/>
    <p:sldId id="512" r:id="rId36"/>
    <p:sldId id="493" r:id="rId37"/>
    <p:sldId id="484" r:id="rId38"/>
    <p:sldId id="507" r:id="rId39"/>
    <p:sldId id="509" r:id="rId40"/>
    <p:sldId id="510" r:id="rId41"/>
    <p:sldId id="508" r:id="rId42"/>
    <p:sldId id="494" r:id="rId43"/>
    <p:sldId id="489" r:id="rId44"/>
    <p:sldId id="487" r:id="rId45"/>
    <p:sldId id="495" r:id="rId46"/>
    <p:sldId id="513" r:id="rId47"/>
    <p:sldId id="459" r:id="rId48"/>
    <p:sldId id="514" r:id="rId49"/>
    <p:sldId id="498" r:id="rId50"/>
    <p:sldId id="479" r:id="rId51"/>
    <p:sldId id="499" r:id="rId52"/>
    <p:sldId id="501" r:id="rId53"/>
  </p:sldIdLst>
  <p:sldSz cx="18288000" cy="10287000"/>
  <p:notesSz cx="18288000" cy="10287000"/>
  <p:embeddedFontLs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Corbel" panose="020B0503020204020204" pitchFamily="34" charset="0"/>
      <p:regular r:id="rId59"/>
      <p:bold r:id="rId60"/>
      <p:italic r:id="rId61"/>
      <p:boldItalic r:id="rId6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56EC951-D32D-4428-9094-22E9A36A3B52}">
          <p14:sldIdLst>
            <p14:sldId id="449"/>
            <p14:sldId id="466"/>
            <p14:sldId id="482"/>
            <p14:sldId id="505"/>
          </p14:sldIdLst>
        </p14:section>
        <p14:section name="Paint example" id="{3C251DDF-FE6F-4701-B40A-993B5A88E19C}">
          <p14:sldIdLst>
            <p14:sldId id="450"/>
            <p14:sldId id="456"/>
            <p14:sldId id="451"/>
            <p14:sldId id="454"/>
            <p14:sldId id="452"/>
            <p14:sldId id="453"/>
            <p14:sldId id="455"/>
            <p14:sldId id="457"/>
            <p14:sldId id="471"/>
            <p14:sldId id="460"/>
            <p14:sldId id="462"/>
            <p14:sldId id="463"/>
            <p14:sldId id="464"/>
            <p14:sldId id="465"/>
            <p14:sldId id="472"/>
            <p14:sldId id="473"/>
            <p14:sldId id="474"/>
            <p14:sldId id="478"/>
            <p14:sldId id="480"/>
            <p14:sldId id="475"/>
            <p14:sldId id="477"/>
            <p14:sldId id="500"/>
            <p14:sldId id="515"/>
          </p14:sldIdLst>
        </p14:section>
        <p14:section name="Requirements" id="{CA8D7AC1-2D46-4715-95D4-0761BE43C009}">
          <p14:sldIdLst>
            <p14:sldId id="496"/>
            <p14:sldId id="458"/>
            <p14:sldId id="497"/>
            <p14:sldId id="504"/>
            <p14:sldId id="506"/>
          </p14:sldIdLst>
        </p14:section>
        <p14:section name="Grouping Functionality" id="{15370AF9-BBC5-4362-8DCD-837D3EAD6377}">
          <p14:sldIdLst>
            <p14:sldId id="483"/>
            <p14:sldId id="511"/>
            <p14:sldId id="512"/>
            <p14:sldId id="493"/>
            <p14:sldId id="484"/>
            <p14:sldId id="507"/>
            <p14:sldId id="509"/>
            <p14:sldId id="510"/>
            <p14:sldId id="508"/>
            <p14:sldId id="494"/>
            <p14:sldId id="489"/>
            <p14:sldId id="487"/>
            <p14:sldId id="495"/>
          </p14:sldIdLst>
        </p14:section>
        <p14:section name="Paint" id="{0FE79D1C-C5F1-4081-BE3D-D44EF993FDEC}">
          <p14:sldIdLst/>
        </p14:section>
        <p14:section name="Bonus" id="{BC591672-232B-405F-9F00-BB54D4501D0A}">
          <p14:sldIdLst>
            <p14:sldId id="513"/>
          </p14:sldIdLst>
        </p14:section>
        <p14:section name="Unused" id="{A1099586-269B-4C16-B2CA-9790E31FACC3}">
          <p14:sldIdLst>
            <p14:sldId id="459"/>
            <p14:sldId id="514"/>
            <p14:sldId id="498"/>
            <p14:sldId id="479"/>
            <p14:sldId id="499"/>
            <p14:sldId id="5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DAF"/>
    <a:srgbClr val="E1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23" autoAdjust="0"/>
    <p:restoredTop sz="96723" autoAdjust="0"/>
  </p:normalViewPr>
  <p:slideViewPr>
    <p:cSldViewPr>
      <p:cViewPr varScale="1">
        <p:scale>
          <a:sx n="75" d="100"/>
          <a:sy n="75" d="100"/>
        </p:scale>
        <p:origin x="72" y="318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ata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svg"/><Relationship Id="rId1" Type="http://schemas.openxmlformats.org/officeDocument/2006/relationships/image" Target="../media/image41.png"/><Relationship Id="rId6" Type="http://schemas.openxmlformats.org/officeDocument/2006/relationships/image" Target="../media/image46.svg"/><Relationship Id="rId5" Type="http://schemas.openxmlformats.org/officeDocument/2006/relationships/image" Target="../media/image45.png"/><Relationship Id="rId4" Type="http://schemas.openxmlformats.org/officeDocument/2006/relationships/image" Target="../media/image44.svg"/></Relationships>
</file>

<file path=ppt/diagrams/_rels/data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sv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54.svg"/><Relationship Id="rId5" Type="http://schemas.openxmlformats.org/officeDocument/2006/relationships/image" Target="../media/image53.png"/><Relationship Id="rId4" Type="http://schemas.openxmlformats.org/officeDocument/2006/relationships/image" Target="../media/image52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svg"/><Relationship Id="rId1" Type="http://schemas.openxmlformats.org/officeDocument/2006/relationships/image" Target="../media/image41.png"/><Relationship Id="rId6" Type="http://schemas.openxmlformats.org/officeDocument/2006/relationships/image" Target="../media/image46.svg"/><Relationship Id="rId5" Type="http://schemas.openxmlformats.org/officeDocument/2006/relationships/image" Target="../media/image45.png"/><Relationship Id="rId4" Type="http://schemas.openxmlformats.org/officeDocument/2006/relationships/image" Target="../media/image44.svg"/></Relationships>
</file>

<file path=ppt/diagrams/_rels/drawing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sv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54.svg"/><Relationship Id="rId5" Type="http://schemas.openxmlformats.org/officeDocument/2006/relationships/image" Target="../media/image53.png"/><Relationship Id="rId4" Type="http://schemas.openxmlformats.org/officeDocument/2006/relationships/image" Target="../media/image52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BC2265-DDE4-4007-A91E-CA781AD2B042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CA6AA60F-C8DD-4A0E-BE56-F50ACC44D328}">
      <dgm:prSet/>
      <dgm:spPr/>
      <dgm:t>
        <a:bodyPr/>
        <a:lstStyle/>
        <a:p>
          <a:pPr>
            <a:defRPr cap="all"/>
          </a:pPr>
          <a:r>
            <a:rPr lang="en-CA"/>
            <a:t>1. </a:t>
          </a:r>
          <a:r>
            <a:rPr lang="en-CA" b="1"/>
            <a:t>Understand</a:t>
          </a:r>
          <a:r>
            <a:rPr lang="en-CA"/>
            <a:t> the requirements</a:t>
          </a:r>
          <a:endParaRPr lang="en-US"/>
        </a:p>
      </dgm:t>
    </dgm:pt>
    <dgm:pt modelId="{7744102E-C503-4CD3-B32F-DB8ADCDF89F1}" type="parTrans" cxnId="{D909CF44-5F0F-406F-AEE4-461421316A0E}">
      <dgm:prSet/>
      <dgm:spPr/>
      <dgm:t>
        <a:bodyPr/>
        <a:lstStyle/>
        <a:p>
          <a:endParaRPr lang="en-US"/>
        </a:p>
      </dgm:t>
    </dgm:pt>
    <dgm:pt modelId="{C98FE4EA-4C40-4654-ADA4-770D46FDDB7E}" type="sibTrans" cxnId="{D909CF44-5F0F-406F-AEE4-461421316A0E}">
      <dgm:prSet/>
      <dgm:spPr/>
      <dgm:t>
        <a:bodyPr/>
        <a:lstStyle/>
        <a:p>
          <a:endParaRPr lang="en-US"/>
        </a:p>
      </dgm:t>
    </dgm:pt>
    <dgm:pt modelId="{7ACBD0A6-58B5-4F3A-9E15-742EAD44F7FA}">
      <dgm:prSet/>
      <dgm:spPr/>
      <dgm:t>
        <a:bodyPr/>
        <a:lstStyle/>
        <a:p>
          <a:pPr>
            <a:defRPr cap="all"/>
          </a:pPr>
          <a:r>
            <a:rPr lang="en-CA"/>
            <a:t>2. </a:t>
          </a:r>
          <a:r>
            <a:rPr lang="en-CA" b="1"/>
            <a:t>Plan</a:t>
          </a:r>
          <a:r>
            <a:rPr lang="en-CA"/>
            <a:t> what we are going to do</a:t>
          </a:r>
          <a:endParaRPr lang="en-US"/>
        </a:p>
      </dgm:t>
    </dgm:pt>
    <dgm:pt modelId="{DEA3B2DF-C524-4205-A52C-A02C1A36FB8F}" type="parTrans" cxnId="{3C77CC0C-1775-44CD-8428-E535525B893F}">
      <dgm:prSet/>
      <dgm:spPr/>
      <dgm:t>
        <a:bodyPr/>
        <a:lstStyle/>
        <a:p>
          <a:endParaRPr lang="en-US"/>
        </a:p>
      </dgm:t>
    </dgm:pt>
    <dgm:pt modelId="{A6781680-6B31-4037-ADE2-0069502426F7}" type="sibTrans" cxnId="{3C77CC0C-1775-44CD-8428-E535525B893F}">
      <dgm:prSet/>
      <dgm:spPr/>
      <dgm:t>
        <a:bodyPr/>
        <a:lstStyle/>
        <a:p>
          <a:endParaRPr lang="en-US"/>
        </a:p>
      </dgm:t>
    </dgm:pt>
    <dgm:pt modelId="{32558962-B9D3-4248-9659-04D2B80C4E42}">
      <dgm:prSet/>
      <dgm:spPr/>
      <dgm:t>
        <a:bodyPr/>
        <a:lstStyle/>
        <a:p>
          <a:pPr>
            <a:defRPr cap="all"/>
          </a:pPr>
          <a:r>
            <a:rPr lang="en-CA"/>
            <a:t>3. </a:t>
          </a:r>
          <a:r>
            <a:rPr lang="en-CA" b="1"/>
            <a:t>Implement</a:t>
          </a:r>
          <a:r>
            <a:rPr lang="en-CA"/>
            <a:t> the code</a:t>
          </a:r>
          <a:endParaRPr lang="en-US"/>
        </a:p>
      </dgm:t>
    </dgm:pt>
    <dgm:pt modelId="{142DE0A0-017F-43F8-9257-97F2AC001F3E}" type="parTrans" cxnId="{DE0973C6-2BC5-4FAC-8696-5727A252B5F4}">
      <dgm:prSet/>
      <dgm:spPr/>
      <dgm:t>
        <a:bodyPr/>
        <a:lstStyle/>
        <a:p>
          <a:endParaRPr lang="en-US"/>
        </a:p>
      </dgm:t>
    </dgm:pt>
    <dgm:pt modelId="{FD21F6ED-E94E-4AC0-B912-C307246D0200}" type="sibTrans" cxnId="{DE0973C6-2BC5-4FAC-8696-5727A252B5F4}">
      <dgm:prSet/>
      <dgm:spPr/>
      <dgm:t>
        <a:bodyPr/>
        <a:lstStyle/>
        <a:p>
          <a:endParaRPr lang="en-US"/>
        </a:p>
      </dgm:t>
    </dgm:pt>
    <dgm:pt modelId="{2DD24512-AF99-4448-9208-70BD7943284E}">
      <dgm:prSet/>
      <dgm:spPr/>
      <dgm:t>
        <a:bodyPr/>
        <a:lstStyle/>
        <a:p>
          <a:pPr>
            <a:defRPr cap="all"/>
          </a:pPr>
          <a:r>
            <a:rPr lang="en-CA"/>
            <a:t>4. </a:t>
          </a:r>
          <a:r>
            <a:rPr lang="en-CA" b="1"/>
            <a:t>Validate</a:t>
          </a:r>
          <a:r>
            <a:rPr lang="en-CA"/>
            <a:t> the functionality </a:t>
          </a:r>
          <a:endParaRPr lang="en-US"/>
        </a:p>
      </dgm:t>
    </dgm:pt>
    <dgm:pt modelId="{FAA9A190-D1BA-47D8-85E8-31EA61149822}" type="parTrans" cxnId="{780057B4-BAF8-447A-98BF-64BA671E42B0}">
      <dgm:prSet/>
      <dgm:spPr/>
      <dgm:t>
        <a:bodyPr/>
        <a:lstStyle/>
        <a:p>
          <a:endParaRPr lang="en-US"/>
        </a:p>
      </dgm:t>
    </dgm:pt>
    <dgm:pt modelId="{87B12EBD-268E-47ED-9219-1B993E871275}" type="sibTrans" cxnId="{780057B4-BAF8-447A-98BF-64BA671E42B0}">
      <dgm:prSet/>
      <dgm:spPr/>
      <dgm:t>
        <a:bodyPr/>
        <a:lstStyle/>
        <a:p>
          <a:endParaRPr lang="en-US"/>
        </a:p>
      </dgm:t>
    </dgm:pt>
    <dgm:pt modelId="{0C741CC0-D08A-4139-AD3E-32CCD7240D78}" type="pres">
      <dgm:prSet presAssocID="{E2BC2265-DDE4-4007-A91E-CA781AD2B042}" presName="root" presStyleCnt="0">
        <dgm:presLayoutVars>
          <dgm:dir/>
          <dgm:resizeHandles val="exact"/>
        </dgm:presLayoutVars>
      </dgm:prSet>
      <dgm:spPr/>
    </dgm:pt>
    <dgm:pt modelId="{89064961-7B12-44A5-9982-05F8C0849F85}" type="pres">
      <dgm:prSet presAssocID="{CA6AA60F-C8DD-4A0E-BE56-F50ACC44D328}" presName="compNode" presStyleCnt="0"/>
      <dgm:spPr/>
    </dgm:pt>
    <dgm:pt modelId="{023B7E69-D99E-4856-9F2A-41F692784C2A}" type="pres">
      <dgm:prSet presAssocID="{CA6AA60F-C8DD-4A0E-BE56-F50ACC44D328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A198F019-459D-42B6-80A8-DAD2E750B2BC}" type="pres">
      <dgm:prSet presAssocID="{CA6AA60F-C8DD-4A0E-BE56-F50ACC44D32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559600B-A713-4F55-AC4C-8C6FBC4461A5}" type="pres">
      <dgm:prSet presAssocID="{CA6AA60F-C8DD-4A0E-BE56-F50ACC44D328}" presName="spaceRect" presStyleCnt="0"/>
      <dgm:spPr/>
    </dgm:pt>
    <dgm:pt modelId="{30D77DAD-A2B5-43E2-928B-CC56E830B8EA}" type="pres">
      <dgm:prSet presAssocID="{CA6AA60F-C8DD-4A0E-BE56-F50ACC44D328}" presName="textRect" presStyleLbl="revTx" presStyleIdx="0" presStyleCnt="4">
        <dgm:presLayoutVars>
          <dgm:chMax val="1"/>
          <dgm:chPref val="1"/>
        </dgm:presLayoutVars>
      </dgm:prSet>
      <dgm:spPr/>
    </dgm:pt>
    <dgm:pt modelId="{0E726042-4177-4AA6-ABD9-744C776566AF}" type="pres">
      <dgm:prSet presAssocID="{C98FE4EA-4C40-4654-ADA4-770D46FDDB7E}" presName="sibTrans" presStyleCnt="0"/>
      <dgm:spPr/>
    </dgm:pt>
    <dgm:pt modelId="{737BDB0F-F0EC-46E8-833E-8E1594951EB9}" type="pres">
      <dgm:prSet presAssocID="{7ACBD0A6-58B5-4F3A-9E15-742EAD44F7FA}" presName="compNode" presStyleCnt="0"/>
      <dgm:spPr/>
    </dgm:pt>
    <dgm:pt modelId="{6CEC5A8F-9D04-46EB-8E98-334CC78391B9}" type="pres">
      <dgm:prSet presAssocID="{7ACBD0A6-58B5-4F3A-9E15-742EAD44F7FA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3F4C91AE-8B07-414E-9188-0E46ECBFED49}" type="pres">
      <dgm:prSet presAssocID="{7ACBD0A6-58B5-4F3A-9E15-742EAD44F7F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2285BBDA-04C8-4F29-8A58-D522DF9A842B}" type="pres">
      <dgm:prSet presAssocID="{7ACBD0A6-58B5-4F3A-9E15-742EAD44F7FA}" presName="spaceRect" presStyleCnt="0"/>
      <dgm:spPr/>
    </dgm:pt>
    <dgm:pt modelId="{36936EE7-EE74-4BDE-B52E-204F9990C73C}" type="pres">
      <dgm:prSet presAssocID="{7ACBD0A6-58B5-4F3A-9E15-742EAD44F7FA}" presName="textRect" presStyleLbl="revTx" presStyleIdx="1" presStyleCnt="4">
        <dgm:presLayoutVars>
          <dgm:chMax val="1"/>
          <dgm:chPref val="1"/>
        </dgm:presLayoutVars>
      </dgm:prSet>
      <dgm:spPr/>
    </dgm:pt>
    <dgm:pt modelId="{4FF32EA0-88C3-40F5-B7CD-D2A66ED19851}" type="pres">
      <dgm:prSet presAssocID="{A6781680-6B31-4037-ADE2-0069502426F7}" presName="sibTrans" presStyleCnt="0"/>
      <dgm:spPr/>
    </dgm:pt>
    <dgm:pt modelId="{09D9AF5E-CF18-4B44-8580-40ED5F89A282}" type="pres">
      <dgm:prSet presAssocID="{32558962-B9D3-4248-9659-04D2B80C4E42}" presName="compNode" presStyleCnt="0"/>
      <dgm:spPr/>
    </dgm:pt>
    <dgm:pt modelId="{310F56E2-3BD2-499C-BCC7-F47A5987ADEA}" type="pres">
      <dgm:prSet presAssocID="{32558962-B9D3-4248-9659-04D2B80C4E42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2C75B2B2-DBB0-4D1A-8E02-3388AADE9AA4}" type="pres">
      <dgm:prSet presAssocID="{32558962-B9D3-4248-9659-04D2B80C4E4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code"/>
        </a:ext>
      </dgm:extLst>
    </dgm:pt>
    <dgm:pt modelId="{B5D6DF82-72F4-4C9A-9282-CADC9F735875}" type="pres">
      <dgm:prSet presAssocID="{32558962-B9D3-4248-9659-04D2B80C4E42}" presName="spaceRect" presStyleCnt="0"/>
      <dgm:spPr/>
    </dgm:pt>
    <dgm:pt modelId="{896CBAAE-2EEC-446A-9631-6659FC9A9E71}" type="pres">
      <dgm:prSet presAssocID="{32558962-B9D3-4248-9659-04D2B80C4E42}" presName="textRect" presStyleLbl="revTx" presStyleIdx="2" presStyleCnt="4">
        <dgm:presLayoutVars>
          <dgm:chMax val="1"/>
          <dgm:chPref val="1"/>
        </dgm:presLayoutVars>
      </dgm:prSet>
      <dgm:spPr/>
    </dgm:pt>
    <dgm:pt modelId="{B64B8E45-F574-435F-A635-669FB16E7B04}" type="pres">
      <dgm:prSet presAssocID="{FD21F6ED-E94E-4AC0-B912-C307246D0200}" presName="sibTrans" presStyleCnt="0"/>
      <dgm:spPr/>
    </dgm:pt>
    <dgm:pt modelId="{DF650389-2C7B-486A-9D9D-13553838DFDE}" type="pres">
      <dgm:prSet presAssocID="{2DD24512-AF99-4448-9208-70BD7943284E}" presName="compNode" presStyleCnt="0"/>
      <dgm:spPr/>
    </dgm:pt>
    <dgm:pt modelId="{0C9C3BB9-65FF-4031-9F4D-B96CE8D7EC3D}" type="pres">
      <dgm:prSet presAssocID="{2DD24512-AF99-4448-9208-70BD7943284E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A5B48E45-1076-4240-89C7-7D109E53139C}" type="pres">
      <dgm:prSet presAssocID="{2DD24512-AF99-4448-9208-70BD7943284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CD5DFE25-1A79-4C0E-9BC1-D98BDA8E651E}" type="pres">
      <dgm:prSet presAssocID="{2DD24512-AF99-4448-9208-70BD7943284E}" presName="spaceRect" presStyleCnt="0"/>
      <dgm:spPr/>
    </dgm:pt>
    <dgm:pt modelId="{86869E55-E150-4BDE-9AE2-8E3BCB791C36}" type="pres">
      <dgm:prSet presAssocID="{2DD24512-AF99-4448-9208-70BD7943284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40B1D05-CEFC-475D-8A18-B3DCCF1B5D09}" type="presOf" srcId="{32558962-B9D3-4248-9659-04D2B80C4E42}" destId="{896CBAAE-2EEC-446A-9631-6659FC9A9E71}" srcOrd="0" destOrd="0" presId="urn:microsoft.com/office/officeart/2018/5/layout/IconLeafLabelList"/>
    <dgm:cxn modelId="{3C77CC0C-1775-44CD-8428-E535525B893F}" srcId="{E2BC2265-DDE4-4007-A91E-CA781AD2B042}" destId="{7ACBD0A6-58B5-4F3A-9E15-742EAD44F7FA}" srcOrd="1" destOrd="0" parTransId="{DEA3B2DF-C524-4205-A52C-A02C1A36FB8F}" sibTransId="{A6781680-6B31-4037-ADE2-0069502426F7}"/>
    <dgm:cxn modelId="{C3011239-C952-42D9-B83E-C597310F14EA}" type="presOf" srcId="{CA6AA60F-C8DD-4A0E-BE56-F50ACC44D328}" destId="{30D77DAD-A2B5-43E2-928B-CC56E830B8EA}" srcOrd="0" destOrd="0" presId="urn:microsoft.com/office/officeart/2018/5/layout/IconLeafLabelList"/>
    <dgm:cxn modelId="{D909CF44-5F0F-406F-AEE4-461421316A0E}" srcId="{E2BC2265-DDE4-4007-A91E-CA781AD2B042}" destId="{CA6AA60F-C8DD-4A0E-BE56-F50ACC44D328}" srcOrd="0" destOrd="0" parTransId="{7744102E-C503-4CD3-B32F-DB8ADCDF89F1}" sibTransId="{C98FE4EA-4C40-4654-ADA4-770D46FDDB7E}"/>
    <dgm:cxn modelId="{61D24A6C-A524-47F6-BF5C-CE9F7878784D}" type="presOf" srcId="{2DD24512-AF99-4448-9208-70BD7943284E}" destId="{86869E55-E150-4BDE-9AE2-8E3BCB791C36}" srcOrd="0" destOrd="0" presId="urn:microsoft.com/office/officeart/2018/5/layout/IconLeafLabelList"/>
    <dgm:cxn modelId="{C18F2E76-A51E-47B8-B392-BAA6207DA827}" type="presOf" srcId="{E2BC2265-DDE4-4007-A91E-CA781AD2B042}" destId="{0C741CC0-D08A-4139-AD3E-32CCD7240D78}" srcOrd="0" destOrd="0" presId="urn:microsoft.com/office/officeart/2018/5/layout/IconLeafLabelList"/>
    <dgm:cxn modelId="{2AE8C080-E99C-45F9-9C55-1B23FC9D9D00}" type="presOf" srcId="{7ACBD0A6-58B5-4F3A-9E15-742EAD44F7FA}" destId="{36936EE7-EE74-4BDE-B52E-204F9990C73C}" srcOrd="0" destOrd="0" presId="urn:microsoft.com/office/officeart/2018/5/layout/IconLeafLabelList"/>
    <dgm:cxn modelId="{780057B4-BAF8-447A-98BF-64BA671E42B0}" srcId="{E2BC2265-DDE4-4007-A91E-CA781AD2B042}" destId="{2DD24512-AF99-4448-9208-70BD7943284E}" srcOrd="3" destOrd="0" parTransId="{FAA9A190-D1BA-47D8-85E8-31EA61149822}" sibTransId="{87B12EBD-268E-47ED-9219-1B993E871275}"/>
    <dgm:cxn modelId="{DE0973C6-2BC5-4FAC-8696-5727A252B5F4}" srcId="{E2BC2265-DDE4-4007-A91E-CA781AD2B042}" destId="{32558962-B9D3-4248-9659-04D2B80C4E42}" srcOrd="2" destOrd="0" parTransId="{142DE0A0-017F-43F8-9257-97F2AC001F3E}" sibTransId="{FD21F6ED-E94E-4AC0-B912-C307246D0200}"/>
    <dgm:cxn modelId="{07990A05-7E78-4EA1-96A5-1E66EBEBAF6F}" type="presParOf" srcId="{0C741CC0-D08A-4139-AD3E-32CCD7240D78}" destId="{89064961-7B12-44A5-9982-05F8C0849F85}" srcOrd="0" destOrd="0" presId="urn:microsoft.com/office/officeart/2018/5/layout/IconLeafLabelList"/>
    <dgm:cxn modelId="{7FA75F2A-7BEB-494A-B299-F10DD34F118E}" type="presParOf" srcId="{89064961-7B12-44A5-9982-05F8C0849F85}" destId="{023B7E69-D99E-4856-9F2A-41F692784C2A}" srcOrd="0" destOrd="0" presId="urn:microsoft.com/office/officeart/2018/5/layout/IconLeafLabelList"/>
    <dgm:cxn modelId="{9D37CFD0-EFDA-4ABA-8ADD-4B205648A482}" type="presParOf" srcId="{89064961-7B12-44A5-9982-05F8C0849F85}" destId="{A198F019-459D-42B6-80A8-DAD2E750B2BC}" srcOrd="1" destOrd="0" presId="urn:microsoft.com/office/officeart/2018/5/layout/IconLeafLabelList"/>
    <dgm:cxn modelId="{2C6CCE2F-1818-45B4-BCAC-4CA5714344C6}" type="presParOf" srcId="{89064961-7B12-44A5-9982-05F8C0849F85}" destId="{6559600B-A713-4F55-AC4C-8C6FBC4461A5}" srcOrd="2" destOrd="0" presId="urn:microsoft.com/office/officeart/2018/5/layout/IconLeafLabelList"/>
    <dgm:cxn modelId="{FD06D73E-2642-40FF-868D-AFCCD8B7513A}" type="presParOf" srcId="{89064961-7B12-44A5-9982-05F8C0849F85}" destId="{30D77DAD-A2B5-43E2-928B-CC56E830B8EA}" srcOrd="3" destOrd="0" presId="urn:microsoft.com/office/officeart/2018/5/layout/IconLeafLabelList"/>
    <dgm:cxn modelId="{BC37C91D-352B-4338-A52A-ED9F16EF2A79}" type="presParOf" srcId="{0C741CC0-D08A-4139-AD3E-32CCD7240D78}" destId="{0E726042-4177-4AA6-ABD9-744C776566AF}" srcOrd="1" destOrd="0" presId="urn:microsoft.com/office/officeart/2018/5/layout/IconLeafLabelList"/>
    <dgm:cxn modelId="{0C703105-7A0E-4C57-847D-92285DE8E0AA}" type="presParOf" srcId="{0C741CC0-D08A-4139-AD3E-32CCD7240D78}" destId="{737BDB0F-F0EC-46E8-833E-8E1594951EB9}" srcOrd="2" destOrd="0" presId="urn:microsoft.com/office/officeart/2018/5/layout/IconLeafLabelList"/>
    <dgm:cxn modelId="{DCCCE2A2-AB59-47DC-92FE-347E6BDFEFB9}" type="presParOf" srcId="{737BDB0F-F0EC-46E8-833E-8E1594951EB9}" destId="{6CEC5A8F-9D04-46EB-8E98-334CC78391B9}" srcOrd="0" destOrd="0" presId="urn:microsoft.com/office/officeart/2018/5/layout/IconLeafLabelList"/>
    <dgm:cxn modelId="{932A3CD9-B8C2-44DB-A3F0-1169DFBDB9A2}" type="presParOf" srcId="{737BDB0F-F0EC-46E8-833E-8E1594951EB9}" destId="{3F4C91AE-8B07-414E-9188-0E46ECBFED49}" srcOrd="1" destOrd="0" presId="urn:microsoft.com/office/officeart/2018/5/layout/IconLeafLabelList"/>
    <dgm:cxn modelId="{A41A3FF2-C00C-4113-BB93-9EF31D2D45C3}" type="presParOf" srcId="{737BDB0F-F0EC-46E8-833E-8E1594951EB9}" destId="{2285BBDA-04C8-4F29-8A58-D522DF9A842B}" srcOrd="2" destOrd="0" presId="urn:microsoft.com/office/officeart/2018/5/layout/IconLeafLabelList"/>
    <dgm:cxn modelId="{66370D00-9FFE-4520-A4B2-9D066D7A43DB}" type="presParOf" srcId="{737BDB0F-F0EC-46E8-833E-8E1594951EB9}" destId="{36936EE7-EE74-4BDE-B52E-204F9990C73C}" srcOrd="3" destOrd="0" presId="urn:microsoft.com/office/officeart/2018/5/layout/IconLeafLabelList"/>
    <dgm:cxn modelId="{6CAA135B-9003-4E2E-B77D-A34DC768CC35}" type="presParOf" srcId="{0C741CC0-D08A-4139-AD3E-32CCD7240D78}" destId="{4FF32EA0-88C3-40F5-B7CD-D2A66ED19851}" srcOrd="3" destOrd="0" presId="urn:microsoft.com/office/officeart/2018/5/layout/IconLeafLabelList"/>
    <dgm:cxn modelId="{0DDD2C79-3325-4972-A1AB-374951B91955}" type="presParOf" srcId="{0C741CC0-D08A-4139-AD3E-32CCD7240D78}" destId="{09D9AF5E-CF18-4B44-8580-40ED5F89A282}" srcOrd="4" destOrd="0" presId="urn:microsoft.com/office/officeart/2018/5/layout/IconLeafLabelList"/>
    <dgm:cxn modelId="{56AEBFF1-BC66-41C7-A8E9-870F2254B1A1}" type="presParOf" srcId="{09D9AF5E-CF18-4B44-8580-40ED5F89A282}" destId="{310F56E2-3BD2-499C-BCC7-F47A5987ADEA}" srcOrd="0" destOrd="0" presId="urn:microsoft.com/office/officeart/2018/5/layout/IconLeafLabelList"/>
    <dgm:cxn modelId="{AF6E9AE4-7C2F-4205-A6FA-FCE19EBE850D}" type="presParOf" srcId="{09D9AF5E-CF18-4B44-8580-40ED5F89A282}" destId="{2C75B2B2-DBB0-4D1A-8E02-3388AADE9AA4}" srcOrd="1" destOrd="0" presId="urn:microsoft.com/office/officeart/2018/5/layout/IconLeafLabelList"/>
    <dgm:cxn modelId="{9C4BEC95-6998-4C1F-A5D7-56DF08894B5F}" type="presParOf" srcId="{09D9AF5E-CF18-4B44-8580-40ED5F89A282}" destId="{B5D6DF82-72F4-4C9A-9282-CADC9F735875}" srcOrd="2" destOrd="0" presId="urn:microsoft.com/office/officeart/2018/5/layout/IconLeafLabelList"/>
    <dgm:cxn modelId="{D13ED5B9-3BC9-4719-961D-1F2553531FF2}" type="presParOf" srcId="{09D9AF5E-CF18-4B44-8580-40ED5F89A282}" destId="{896CBAAE-2EEC-446A-9631-6659FC9A9E71}" srcOrd="3" destOrd="0" presId="urn:microsoft.com/office/officeart/2018/5/layout/IconLeafLabelList"/>
    <dgm:cxn modelId="{BADF89B7-80B9-4DDD-80B7-48428440FDC3}" type="presParOf" srcId="{0C741CC0-D08A-4139-AD3E-32CCD7240D78}" destId="{B64B8E45-F574-435F-A635-669FB16E7B04}" srcOrd="5" destOrd="0" presId="urn:microsoft.com/office/officeart/2018/5/layout/IconLeafLabelList"/>
    <dgm:cxn modelId="{A291D7D6-5A87-44B6-9AFF-5583DF816790}" type="presParOf" srcId="{0C741CC0-D08A-4139-AD3E-32CCD7240D78}" destId="{DF650389-2C7B-486A-9D9D-13553838DFDE}" srcOrd="6" destOrd="0" presId="urn:microsoft.com/office/officeart/2018/5/layout/IconLeafLabelList"/>
    <dgm:cxn modelId="{9B5E516B-5167-4EAE-9674-98B32D3C49D3}" type="presParOf" srcId="{DF650389-2C7B-486A-9D9D-13553838DFDE}" destId="{0C9C3BB9-65FF-4031-9F4D-B96CE8D7EC3D}" srcOrd="0" destOrd="0" presId="urn:microsoft.com/office/officeart/2018/5/layout/IconLeafLabelList"/>
    <dgm:cxn modelId="{82E6F13E-C1A3-41D4-B1A4-DA38BAF966D1}" type="presParOf" srcId="{DF650389-2C7B-486A-9D9D-13553838DFDE}" destId="{A5B48E45-1076-4240-89C7-7D109E53139C}" srcOrd="1" destOrd="0" presId="urn:microsoft.com/office/officeart/2018/5/layout/IconLeafLabelList"/>
    <dgm:cxn modelId="{6664F1D0-2885-4C57-A73A-2B203B6F0233}" type="presParOf" srcId="{DF650389-2C7B-486A-9D9D-13553838DFDE}" destId="{CD5DFE25-1A79-4C0E-9BC1-D98BDA8E651E}" srcOrd="2" destOrd="0" presId="urn:microsoft.com/office/officeart/2018/5/layout/IconLeafLabelList"/>
    <dgm:cxn modelId="{4200D675-79D7-4486-9082-59E85ABA26F1}" type="presParOf" srcId="{DF650389-2C7B-486A-9D9D-13553838DFDE}" destId="{86869E55-E150-4BDE-9AE2-8E3BCB791C36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8126FA1-0C1D-49D8-BE2F-CF34A38FF59F}" type="doc">
      <dgm:prSet loTypeId="urn:microsoft.com/office/officeart/2005/8/layout/cycle3" loCatId="cycle" qsTypeId="urn:microsoft.com/office/officeart/2005/8/quickstyle/simple1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8031DE66-61CF-4E20-BE96-B77CBB4D49EF}">
      <dgm:prSet/>
      <dgm:spPr/>
      <dgm:t>
        <a:bodyPr/>
        <a:lstStyle/>
        <a:p>
          <a:r>
            <a:rPr lang="en-CA"/>
            <a:t>The terms “module”, “component”, and “unit” are used to describe arbitrary groupings of code generically, independent of language. There is no formal meaning in the context of C#. </a:t>
          </a:r>
          <a:endParaRPr lang="en-US"/>
        </a:p>
      </dgm:t>
    </dgm:pt>
    <dgm:pt modelId="{5B5ABF7B-E3FC-4324-9930-F482BC9A74B2}" type="parTrans" cxnId="{82C79168-7185-4695-A086-E34966FCEDAB}">
      <dgm:prSet/>
      <dgm:spPr/>
      <dgm:t>
        <a:bodyPr/>
        <a:lstStyle/>
        <a:p>
          <a:endParaRPr lang="en-US"/>
        </a:p>
      </dgm:t>
    </dgm:pt>
    <dgm:pt modelId="{C62F5773-657F-4A4C-8066-3B8714E4F7C6}" type="sibTrans" cxnId="{82C79168-7185-4695-A086-E34966FCEDAB}">
      <dgm:prSet/>
      <dgm:spPr/>
      <dgm:t>
        <a:bodyPr/>
        <a:lstStyle/>
        <a:p>
          <a:endParaRPr lang="en-US"/>
        </a:p>
      </dgm:t>
    </dgm:pt>
    <dgm:pt modelId="{49BDEFC0-377C-4494-B974-D3FE5E2F4733}" type="pres">
      <dgm:prSet presAssocID="{58126FA1-0C1D-49D8-BE2F-CF34A38FF59F}" presName="Name0" presStyleCnt="0">
        <dgm:presLayoutVars>
          <dgm:dir/>
          <dgm:resizeHandles val="exact"/>
        </dgm:presLayoutVars>
      </dgm:prSet>
      <dgm:spPr/>
    </dgm:pt>
    <dgm:pt modelId="{26F63F6D-EC35-462F-A406-F657F4ED290E}" type="pres">
      <dgm:prSet presAssocID="{58126FA1-0C1D-49D8-BE2F-CF34A38FF59F}" presName="cycle" presStyleCnt="0"/>
      <dgm:spPr/>
    </dgm:pt>
    <dgm:pt modelId="{C40C4852-B1A4-44FF-818B-EDCAC2B9C679}" type="pres">
      <dgm:prSet presAssocID="{8031DE66-61CF-4E20-BE96-B77CBB4D49EF}" presName="nodeFirstNode" presStyleLbl="node1" presStyleIdx="0" presStyleCnt="1">
        <dgm:presLayoutVars>
          <dgm:bulletEnabled val="1"/>
        </dgm:presLayoutVars>
      </dgm:prSet>
      <dgm:spPr/>
    </dgm:pt>
  </dgm:ptLst>
  <dgm:cxnLst>
    <dgm:cxn modelId="{8423F30B-EF02-40B8-BC8A-5B43A8D97D26}" type="presOf" srcId="{58126FA1-0C1D-49D8-BE2F-CF34A38FF59F}" destId="{49BDEFC0-377C-4494-B974-D3FE5E2F4733}" srcOrd="0" destOrd="0" presId="urn:microsoft.com/office/officeart/2005/8/layout/cycle3"/>
    <dgm:cxn modelId="{D704A42B-49D4-4EBF-8341-B3478DBFCF31}" type="presOf" srcId="{8031DE66-61CF-4E20-BE96-B77CBB4D49EF}" destId="{C40C4852-B1A4-44FF-818B-EDCAC2B9C679}" srcOrd="0" destOrd="0" presId="urn:microsoft.com/office/officeart/2005/8/layout/cycle3"/>
    <dgm:cxn modelId="{82C79168-7185-4695-A086-E34966FCEDAB}" srcId="{58126FA1-0C1D-49D8-BE2F-CF34A38FF59F}" destId="{8031DE66-61CF-4E20-BE96-B77CBB4D49EF}" srcOrd="0" destOrd="0" parTransId="{5B5ABF7B-E3FC-4324-9930-F482BC9A74B2}" sibTransId="{C62F5773-657F-4A4C-8066-3B8714E4F7C6}"/>
    <dgm:cxn modelId="{A76C2C9C-547A-4DBC-B752-43F24DD061C3}" type="presParOf" srcId="{49BDEFC0-377C-4494-B974-D3FE5E2F4733}" destId="{26F63F6D-EC35-462F-A406-F657F4ED290E}" srcOrd="0" destOrd="0" presId="urn:microsoft.com/office/officeart/2005/8/layout/cycle3"/>
    <dgm:cxn modelId="{F98EAB60-8D7C-4FC9-BB18-1FFC0EA069DE}" type="presParOf" srcId="{26F63F6D-EC35-462F-A406-F657F4ED290E}" destId="{C40C4852-B1A4-44FF-818B-EDCAC2B9C679}" srcOrd="0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2FFCE86-EE22-46C0-9E43-525B5C703E1C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F6F804A-64FF-41DD-A901-56CB1AC7163B}">
      <dgm:prSet/>
      <dgm:spPr/>
      <dgm:t>
        <a:bodyPr/>
        <a:lstStyle/>
        <a:p>
          <a:r>
            <a:rPr lang="en-CA" dirty="0"/>
            <a:t>Namespace allow type to be grouped together</a:t>
          </a:r>
          <a:endParaRPr lang="en-US" dirty="0"/>
        </a:p>
      </dgm:t>
    </dgm:pt>
    <dgm:pt modelId="{B3EEBE7F-726D-4E2F-ABFC-072982288F2C}" type="parTrans" cxnId="{6A7BD5A2-F0EC-4EB6-BFBF-12E4C0DD64DB}">
      <dgm:prSet/>
      <dgm:spPr/>
      <dgm:t>
        <a:bodyPr/>
        <a:lstStyle/>
        <a:p>
          <a:endParaRPr lang="en-US"/>
        </a:p>
      </dgm:t>
    </dgm:pt>
    <dgm:pt modelId="{176042EC-3109-4F52-A73A-808D55F960B4}" type="sibTrans" cxnId="{6A7BD5A2-F0EC-4EB6-BFBF-12E4C0DD64DB}">
      <dgm:prSet/>
      <dgm:spPr/>
      <dgm:t>
        <a:bodyPr/>
        <a:lstStyle/>
        <a:p>
          <a:endParaRPr lang="en-US"/>
        </a:p>
      </dgm:t>
    </dgm:pt>
    <dgm:pt modelId="{DCAD4FC2-369B-4C03-9206-02FEADCC3D85}">
      <dgm:prSet/>
      <dgm:spPr/>
      <dgm:t>
        <a:bodyPr/>
        <a:lstStyle/>
        <a:p>
          <a:r>
            <a:rPr lang="en-CA"/>
            <a:t>Can be nested</a:t>
          </a:r>
          <a:endParaRPr lang="en-US"/>
        </a:p>
      </dgm:t>
    </dgm:pt>
    <dgm:pt modelId="{FDC37894-B644-4456-9938-808596AC2CAA}" type="parTrans" cxnId="{154911B1-DC82-4893-A26D-37C7BA54FDEC}">
      <dgm:prSet/>
      <dgm:spPr/>
      <dgm:t>
        <a:bodyPr/>
        <a:lstStyle/>
        <a:p>
          <a:endParaRPr lang="en-US"/>
        </a:p>
      </dgm:t>
    </dgm:pt>
    <dgm:pt modelId="{B5D3AB35-6903-4753-B7B1-32E12588A71D}" type="sibTrans" cxnId="{154911B1-DC82-4893-A26D-37C7BA54FDEC}">
      <dgm:prSet/>
      <dgm:spPr/>
      <dgm:t>
        <a:bodyPr/>
        <a:lstStyle/>
        <a:p>
          <a:endParaRPr lang="en-US"/>
        </a:p>
      </dgm:t>
    </dgm:pt>
    <dgm:pt modelId="{C2ADCB28-530E-4605-99E2-A1AD7FE900D5}">
      <dgm:prSet/>
      <dgm:spPr/>
      <dgm:t>
        <a:bodyPr/>
        <a:lstStyle/>
        <a:p>
          <a:r>
            <a:rPr lang="en-CA"/>
            <a:t>At most one namespace per file</a:t>
          </a:r>
          <a:endParaRPr lang="en-US"/>
        </a:p>
      </dgm:t>
    </dgm:pt>
    <dgm:pt modelId="{ED33ED4A-897F-492F-BC61-89681EB1B700}" type="parTrans" cxnId="{CDCC44A4-CB25-46E3-B2D4-3001230629D6}">
      <dgm:prSet/>
      <dgm:spPr/>
      <dgm:t>
        <a:bodyPr/>
        <a:lstStyle/>
        <a:p>
          <a:endParaRPr lang="en-US"/>
        </a:p>
      </dgm:t>
    </dgm:pt>
    <dgm:pt modelId="{6180C2E7-16AA-474E-B75C-FC63A07B8847}" type="sibTrans" cxnId="{CDCC44A4-CB25-46E3-B2D4-3001230629D6}">
      <dgm:prSet/>
      <dgm:spPr/>
      <dgm:t>
        <a:bodyPr/>
        <a:lstStyle/>
        <a:p>
          <a:endParaRPr lang="en-US"/>
        </a:p>
      </dgm:t>
    </dgm:pt>
    <dgm:pt modelId="{B64DCEA8-D560-46C1-93D0-4D26A444EE4F}">
      <dgm:prSet/>
      <dgm:spPr/>
      <dgm:t>
        <a:bodyPr/>
        <a:lstStyle/>
        <a:p>
          <a:r>
            <a:rPr lang="en-CA" dirty="0"/>
            <a:t>One namespace may occur in multiple files and libraries</a:t>
          </a:r>
          <a:endParaRPr lang="en-US" dirty="0"/>
        </a:p>
      </dgm:t>
    </dgm:pt>
    <dgm:pt modelId="{6EB6DBEB-7568-44FA-B810-DAECEF544F16}" type="parTrans" cxnId="{ADCEDF0D-6447-4ADD-AFD5-D7FA6B92300A}">
      <dgm:prSet/>
      <dgm:spPr/>
      <dgm:t>
        <a:bodyPr/>
        <a:lstStyle/>
        <a:p>
          <a:endParaRPr lang="en-US"/>
        </a:p>
      </dgm:t>
    </dgm:pt>
    <dgm:pt modelId="{A79CBFA5-D229-4A1B-9573-6C2A2DB91FC4}" type="sibTrans" cxnId="{ADCEDF0D-6447-4ADD-AFD5-D7FA6B92300A}">
      <dgm:prSet/>
      <dgm:spPr/>
      <dgm:t>
        <a:bodyPr/>
        <a:lstStyle/>
        <a:p>
          <a:endParaRPr lang="en-US"/>
        </a:p>
      </dgm:t>
    </dgm:pt>
    <dgm:pt modelId="{ADACB363-69B5-4CAF-85E1-8569844EFDE3}">
      <dgm:prSet/>
      <dgm:spPr/>
      <dgm:t>
        <a:bodyPr/>
        <a:lstStyle/>
        <a:p>
          <a:r>
            <a:rPr lang="en-CA" dirty="0"/>
            <a:t>Allows the same name to be used in different contexts </a:t>
          </a:r>
          <a:endParaRPr lang="en-US" dirty="0"/>
        </a:p>
      </dgm:t>
    </dgm:pt>
    <dgm:pt modelId="{14B32F0C-951B-4315-9B9F-4E462D391C8A}" type="parTrans" cxnId="{D78F0802-9C79-48C3-A8A5-8C5DCEDE51FF}">
      <dgm:prSet/>
      <dgm:spPr/>
      <dgm:t>
        <a:bodyPr/>
        <a:lstStyle/>
        <a:p>
          <a:endParaRPr lang="en-US"/>
        </a:p>
      </dgm:t>
    </dgm:pt>
    <dgm:pt modelId="{572FD422-F0CC-4A86-A0CD-F689A2B96D20}" type="sibTrans" cxnId="{D78F0802-9C79-48C3-A8A5-8C5DCEDE51FF}">
      <dgm:prSet/>
      <dgm:spPr/>
      <dgm:t>
        <a:bodyPr/>
        <a:lstStyle/>
        <a:p>
          <a:endParaRPr lang="en-US"/>
        </a:p>
      </dgm:t>
    </dgm:pt>
    <dgm:pt modelId="{266C7DF6-AB63-4A8D-AF15-BE2462C8E27F}" type="pres">
      <dgm:prSet presAssocID="{12FFCE86-EE22-46C0-9E43-525B5C703E1C}" presName="linear" presStyleCnt="0">
        <dgm:presLayoutVars>
          <dgm:animLvl val="lvl"/>
          <dgm:resizeHandles val="exact"/>
        </dgm:presLayoutVars>
      </dgm:prSet>
      <dgm:spPr/>
    </dgm:pt>
    <dgm:pt modelId="{AD1A7309-403C-44D3-97E3-AD30E481C24D}" type="pres">
      <dgm:prSet presAssocID="{2F6F804A-64FF-41DD-A901-56CB1AC7163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0E09A3ED-A273-47C4-ADEC-D4DF2C21165F}" type="pres">
      <dgm:prSet presAssocID="{176042EC-3109-4F52-A73A-808D55F960B4}" presName="spacer" presStyleCnt="0"/>
      <dgm:spPr/>
    </dgm:pt>
    <dgm:pt modelId="{7B8B2B08-5B55-4D32-AA9E-6DB580CEEE45}" type="pres">
      <dgm:prSet presAssocID="{DCAD4FC2-369B-4C03-9206-02FEADCC3D8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302DCE66-C295-4B5B-927A-E6FBF06E9017}" type="pres">
      <dgm:prSet presAssocID="{B5D3AB35-6903-4753-B7B1-32E12588A71D}" presName="spacer" presStyleCnt="0"/>
      <dgm:spPr/>
    </dgm:pt>
    <dgm:pt modelId="{90B0F709-6C1C-48BA-896F-57F61866F859}" type="pres">
      <dgm:prSet presAssocID="{C2ADCB28-530E-4605-99E2-A1AD7FE900D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F2FBFB2-0698-4403-AED9-A05759C682A7}" type="pres">
      <dgm:prSet presAssocID="{6180C2E7-16AA-474E-B75C-FC63A07B8847}" presName="spacer" presStyleCnt="0"/>
      <dgm:spPr/>
    </dgm:pt>
    <dgm:pt modelId="{6F3186AD-1DA3-4455-976D-AADA5A63A6A2}" type="pres">
      <dgm:prSet presAssocID="{B64DCEA8-D560-46C1-93D0-4D26A444EE4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9F1FC20-6D45-4EE9-9075-B545E4C5FC20}" type="pres">
      <dgm:prSet presAssocID="{A79CBFA5-D229-4A1B-9573-6C2A2DB91FC4}" presName="spacer" presStyleCnt="0"/>
      <dgm:spPr/>
    </dgm:pt>
    <dgm:pt modelId="{C459DFDC-C8A0-46BB-8110-0ADB5D77EF0A}" type="pres">
      <dgm:prSet presAssocID="{ADACB363-69B5-4CAF-85E1-8569844EFDE3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D78F0802-9C79-48C3-A8A5-8C5DCEDE51FF}" srcId="{12FFCE86-EE22-46C0-9E43-525B5C703E1C}" destId="{ADACB363-69B5-4CAF-85E1-8569844EFDE3}" srcOrd="4" destOrd="0" parTransId="{14B32F0C-951B-4315-9B9F-4E462D391C8A}" sibTransId="{572FD422-F0CC-4A86-A0CD-F689A2B96D20}"/>
    <dgm:cxn modelId="{ADCEDF0D-6447-4ADD-AFD5-D7FA6B92300A}" srcId="{12FFCE86-EE22-46C0-9E43-525B5C703E1C}" destId="{B64DCEA8-D560-46C1-93D0-4D26A444EE4F}" srcOrd="3" destOrd="0" parTransId="{6EB6DBEB-7568-44FA-B810-DAECEF544F16}" sibTransId="{A79CBFA5-D229-4A1B-9573-6C2A2DB91FC4}"/>
    <dgm:cxn modelId="{D5CF252E-9F1D-4AD6-A113-302EFF6DC708}" type="presOf" srcId="{ADACB363-69B5-4CAF-85E1-8569844EFDE3}" destId="{C459DFDC-C8A0-46BB-8110-0ADB5D77EF0A}" srcOrd="0" destOrd="0" presId="urn:microsoft.com/office/officeart/2005/8/layout/vList2"/>
    <dgm:cxn modelId="{E3225B5B-9472-410B-AA3A-81470C3E82D2}" type="presOf" srcId="{C2ADCB28-530E-4605-99E2-A1AD7FE900D5}" destId="{90B0F709-6C1C-48BA-896F-57F61866F859}" srcOrd="0" destOrd="0" presId="urn:microsoft.com/office/officeart/2005/8/layout/vList2"/>
    <dgm:cxn modelId="{390BE16F-E955-4EC3-A552-7DBC88D67E0A}" type="presOf" srcId="{2F6F804A-64FF-41DD-A901-56CB1AC7163B}" destId="{AD1A7309-403C-44D3-97E3-AD30E481C24D}" srcOrd="0" destOrd="0" presId="urn:microsoft.com/office/officeart/2005/8/layout/vList2"/>
    <dgm:cxn modelId="{5E45289B-886A-4815-B9C4-69310F2BBEBC}" type="presOf" srcId="{DCAD4FC2-369B-4C03-9206-02FEADCC3D85}" destId="{7B8B2B08-5B55-4D32-AA9E-6DB580CEEE45}" srcOrd="0" destOrd="0" presId="urn:microsoft.com/office/officeart/2005/8/layout/vList2"/>
    <dgm:cxn modelId="{6A7BD5A2-F0EC-4EB6-BFBF-12E4C0DD64DB}" srcId="{12FFCE86-EE22-46C0-9E43-525B5C703E1C}" destId="{2F6F804A-64FF-41DD-A901-56CB1AC7163B}" srcOrd="0" destOrd="0" parTransId="{B3EEBE7F-726D-4E2F-ABFC-072982288F2C}" sibTransId="{176042EC-3109-4F52-A73A-808D55F960B4}"/>
    <dgm:cxn modelId="{CDCC44A4-CB25-46E3-B2D4-3001230629D6}" srcId="{12FFCE86-EE22-46C0-9E43-525B5C703E1C}" destId="{C2ADCB28-530E-4605-99E2-A1AD7FE900D5}" srcOrd="2" destOrd="0" parTransId="{ED33ED4A-897F-492F-BC61-89681EB1B700}" sibTransId="{6180C2E7-16AA-474E-B75C-FC63A07B8847}"/>
    <dgm:cxn modelId="{4F8BFFAC-A8B5-4BE9-8AE8-05154028CED2}" type="presOf" srcId="{12FFCE86-EE22-46C0-9E43-525B5C703E1C}" destId="{266C7DF6-AB63-4A8D-AF15-BE2462C8E27F}" srcOrd="0" destOrd="0" presId="urn:microsoft.com/office/officeart/2005/8/layout/vList2"/>
    <dgm:cxn modelId="{154911B1-DC82-4893-A26D-37C7BA54FDEC}" srcId="{12FFCE86-EE22-46C0-9E43-525B5C703E1C}" destId="{DCAD4FC2-369B-4C03-9206-02FEADCC3D85}" srcOrd="1" destOrd="0" parTransId="{FDC37894-B644-4456-9938-808596AC2CAA}" sibTransId="{B5D3AB35-6903-4753-B7B1-32E12588A71D}"/>
    <dgm:cxn modelId="{DF5C12BE-8703-4C31-ABAA-3C19620B65E8}" type="presOf" srcId="{B64DCEA8-D560-46C1-93D0-4D26A444EE4F}" destId="{6F3186AD-1DA3-4455-976D-AADA5A63A6A2}" srcOrd="0" destOrd="0" presId="urn:microsoft.com/office/officeart/2005/8/layout/vList2"/>
    <dgm:cxn modelId="{4240DB40-3D68-428D-A757-86D232118B9D}" type="presParOf" srcId="{266C7DF6-AB63-4A8D-AF15-BE2462C8E27F}" destId="{AD1A7309-403C-44D3-97E3-AD30E481C24D}" srcOrd="0" destOrd="0" presId="urn:microsoft.com/office/officeart/2005/8/layout/vList2"/>
    <dgm:cxn modelId="{AB91417D-A32B-416E-A1C9-99805BCB6DF6}" type="presParOf" srcId="{266C7DF6-AB63-4A8D-AF15-BE2462C8E27F}" destId="{0E09A3ED-A273-47C4-ADEC-D4DF2C21165F}" srcOrd="1" destOrd="0" presId="urn:microsoft.com/office/officeart/2005/8/layout/vList2"/>
    <dgm:cxn modelId="{5367F517-5C54-48E9-B525-C1E27C9B2A29}" type="presParOf" srcId="{266C7DF6-AB63-4A8D-AF15-BE2462C8E27F}" destId="{7B8B2B08-5B55-4D32-AA9E-6DB580CEEE45}" srcOrd="2" destOrd="0" presId="urn:microsoft.com/office/officeart/2005/8/layout/vList2"/>
    <dgm:cxn modelId="{94A24DE6-A2A6-4D5B-89E1-BEC9102A538E}" type="presParOf" srcId="{266C7DF6-AB63-4A8D-AF15-BE2462C8E27F}" destId="{302DCE66-C295-4B5B-927A-E6FBF06E9017}" srcOrd="3" destOrd="0" presId="urn:microsoft.com/office/officeart/2005/8/layout/vList2"/>
    <dgm:cxn modelId="{792606B6-B75B-4333-BD03-42BD0C326CCC}" type="presParOf" srcId="{266C7DF6-AB63-4A8D-AF15-BE2462C8E27F}" destId="{90B0F709-6C1C-48BA-896F-57F61866F859}" srcOrd="4" destOrd="0" presId="urn:microsoft.com/office/officeart/2005/8/layout/vList2"/>
    <dgm:cxn modelId="{C4C84E6C-EF92-408A-B1B0-9101F7B6C172}" type="presParOf" srcId="{266C7DF6-AB63-4A8D-AF15-BE2462C8E27F}" destId="{DF2FBFB2-0698-4403-AED9-A05759C682A7}" srcOrd="5" destOrd="0" presId="urn:microsoft.com/office/officeart/2005/8/layout/vList2"/>
    <dgm:cxn modelId="{E4635F3E-9EE3-4EC0-BCF2-7835585B01AD}" type="presParOf" srcId="{266C7DF6-AB63-4A8D-AF15-BE2462C8E27F}" destId="{6F3186AD-1DA3-4455-976D-AADA5A63A6A2}" srcOrd="6" destOrd="0" presId="urn:microsoft.com/office/officeart/2005/8/layout/vList2"/>
    <dgm:cxn modelId="{4D766385-F71D-4DFF-939A-3351234C0DB3}" type="presParOf" srcId="{266C7DF6-AB63-4A8D-AF15-BE2462C8E27F}" destId="{D9F1FC20-6D45-4EE9-9075-B545E4C5FC20}" srcOrd="7" destOrd="0" presId="urn:microsoft.com/office/officeart/2005/8/layout/vList2"/>
    <dgm:cxn modelId="{B54C7974-4FC7-4493-98A3-BC90E38D6FF5}" type="presParOf" srcId="{266C7DF6-AB63-4A8D-AF15-BE2462C8E27F}" destId="{C459DFDC-C8A0-46BB-8110-0ADB5D77EF0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716AFD93-FF0A-4B36-8F53-51FA71710D1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5FD2577-A1CA-4EA4-B8D4-5BF1CCF8258A}">
      <dgm:prSet/>
      <dgm:spPr/>
      <dgm:t>
        <a:bodyPr/>
        <a:lstStyle/>
        <a:p>
          <a:r>
            <a:rPr lang="en-CA"/>
            <a:t>Any managed assembly (DLL or EXE) can be used as a library</a:t>
          </a:r>
          <a:endParaRPr lang="en-US"/>
        </a:p>
      </dgm:t>
    </dgm:pt>
    <dgm:pt modelId="{FEAFA091-18CD-4002-B0F9-0693109B85F5}" type="parTrans" cxnId="{FA90DCEE-939A-4DFB-8880-116F9A7FFBBD}">
      <dgm:prSet/>
      <dgm:spPr/>
      <dgm:t>
        <a:bodyPr/>
        <a:lstStyle/>
        <a:p>
          <a:endParaRPr lang="en-US"/>
        </a:p>
      </dgm:t>
    </dgm:pt>
    <dgm:pt modelId="{0E455842-22AF-4ECB-A3B5-C02A948671B8}" type="sibTrans" cxnId="{FA90DCEE-939A-4DFB-8880-116F9A7FFBBD}">
      <dgm:prSet/>
      <dgm:spPr/>
      <dgm:t>
        <a:bodyPr/>
        <a:lstStyle/>
        <a:p>
          <a:endParaRPr lang="en-US"/>
        </a:p>
      </dgm:t>
    </dgm:pt>
    <dgm:pt modelId="{95A69A8B-3A2F-48D7-8A9D-AEC870A955C5}">
      <dgm:prSet/>
      <dgm:spPr/>
      <dgm:t>
        <a:bodyPr/>
        <a:lstStyle/>
        <a:p>
          <a:r>
            <a:rPr lang="en-CA" dirty="0"/>
            <a:t>You can add a reference directly using a file path</a:t>
          </a:r>
          <a:endParaRPr lang="en-US" dirty="0"/>
        </a:p>
      </dgm:t>
    </dgm:pt>
    <dgm:pt modelId="{E3E4DDAF-0EB0-43DD-9F30-043B44570C0C}" type="parTrans" cxnId="{FF513103-23B5-4793-BC30-86B99C96208A}">
      <dgm:prSet/>
      <dgm:spPr/>
      <dgm:t>
        <a:bodyPr/>
        <a:lstStyle/>
        <a:p>
          <a:endParaRPr lang="en-US"/>
        </a:p>
      </dgm:t>
    </dgm:pt>
    <dgm:pt modelId="{13BB5B8A-EC89-4BAC-880A-9438023FA567}" type="sibTrans" cxnId="{FF513103-23B5-4793-BC30-86B99C96208A}">
      <dgm:prSet/>
      <dgm:spPr/>
      <dgm:t>
        <a:bodyPr/>
        <a:lstStyle/>
        <a:p>
          <a:endParaRPr lang="en-US"/>
        </a:p>
      </dgm:t>
    </dgm:pt>
    <dgm:pt modelId="{DAC68CAA-9B5D-445E-B706-32C7D6AEC881}">
      <dgm:prSet/>
      <dgm:spPr/>
      <dgm:t>
        <a:bodyPr/>
        <a:lstStyle/>
        <a:p>
          <a:r>
            <a:rPr lang="en-CA" dirty="0"/>
            <a:t>Any .NET libraries can reuse types from an assembly </a:t>
          </a:r>
          <a:endParaRPr lang="en-US" dirty="0"/>
        </a:p>
      </dgm:t>
    </dgm:pt>
    <dgm:pt modelId="{F680B562-B9DF-449A-A965-B2D4A0D2370C}" type="parTrans" cxnId="{6468EA29-1593-4C63-9DAF-470C6086D2AA}">
      <dgm:prSet/>
      <dgm:spPr/>
      <dgm:t>
        <a:bodyPr/>
        <a:lstStyle/>
        <a:p>
          <a:endParaRPr lang="en-US"/>
        </a:p>
      </dgm:t>
    </dgm:pt>
    <dgm:pt modelId="{88A1C493-77E7-4CAD-B94F-D7C008D4742D}" type="sibTrans" cxnId="{6468EA29-1593-4C63-9DAF-470C6086D2AA}">
      <dgm:prSet/>
      <dgm:spPr/>
      <dgm:t>
        <a:bodyPr/>
        <a:lstStyle/>
        <a:p>
          <a:endParaRPr lang="en-US"/>
        </a:p>
      </dgm:t>
    </dgm:pt>
    <dgm:pt modelId="{12C47E81-1F44-4596-813A-88FCAAD4048E}">
      <dgm:prSet/>
      <dgm:spPr/>
      <dgm:t>
        <a:bodyPr/>
        <a:lstStyle/>
        <a:p>
          <a:r>
            <a:rPr lang="en-CA" dirty="0"/>
            <a:t>You can view exported contents of an assembly using “object browser”</a:t>
          </a:r>
          <a:endParaRPr lang="en-US" dirty="0"/>
        </a:p>
      </dgm:t>
    </dgm:pt>
    <dgm:pt modelId="{5DB7A03B-5703-486D-AB56-F478E5EEFE4B}" type="parTrans" cxnId="{FFD730C4-FD82-4718-B1C0-7AAD16B934E2}">
      <dgm:prSet/>
      <dgm:spPr/>
      <dgm:t>
        <a:bodyPr/>
        <a:lstStyle/>
        <a:p>
          <a:endParaRPr lang="en-US"/>
        </a:p>
      </dgm:t>
    </dgm:pt>
    <dgm:pt modelId="{8FE76BB1-60EF-4673-83C8-4797440CED9B}" type="sibTrans" cxnId="{FFD730C4-FD82-4718-B1C0-7AAD16B934E2}">
      <dgm:prSet/>
      <dgm:spPr/>
      <dgm:t>
        <a:bodyPr/>
        <a:lstStyle/>
        <a:p>
          <a:endParaRPr lang="en-US"/>
        </a:p>
      </dgm:t>
    </dgm:pt>
    <dgm:pt modelId="{0BFD3141-8CE7-4A2F-9573-E333DFC19850}">
      <dgm:prSet/>
      <dgm:spPr/>
      <dgm:t>
        <a:bodyPr/>
        <a:lstStyle/>
        <a:p>
          <a:r>
            <a:rPr lang="en-CA"/>
            <a:t>Assemblies are versioned: you should only include one version of an assembly</a:t>
          </a:r>
          <a:endParaRPr lang="en-US"/>
        </a:p>
      </dgm:t>
    </dgm:pt>
    <dgm:pt modelId="{098F1DCB-58C3-42B4-83C3-2EBCF57D04FB}" type="parTrans" cxnId="{AD5A7424-3EAB-4BDC-89B8-4920ED5937D4}">
      <dgm:prSet/>
      <dgm:spPr/>
      <dgm:t>
        <a:bodyPr/>
        <a:lstStyle/>
        <a:p>
          <a:endParaRPr lang="en-US"/>
        </a:p>
      </dgm:t>
    </dgm:pt>
    <dgm:pt modelId="{E03965CB-CFC7-4772-9EAD-51DA7D72C5F1}" type="sibTrans" cxnId="{AD5A7424-3EAB-4BDC-89B8-4920ED5937D4}">
      <dgm:prSet/>
      <dgm:spPr/>
      <dgm:t>
        <a:bodyPr/>
        <a:lstStyle/>
        <a:p>
          <a:endParaRPr lang="en-US"/>
        </a:p>
      </dgm:t>
    </dgm:pt>
    <dgm:pt modelId="{B1EC6C29-D460-4EF0-8B9C-488052F014F6}" type="pres">
      <dgm:prSet presAssocID="{716AFD93-FF0A-4B36-8F53-51FA71710D11}" presName="linear" presStyleCnt="0">
        <dgm:presLayoutVars>
          <dgm:animLvl val="lvl"/>
          <dgm:resizeHandles val="exact"/>
        </dgm:presLayoutVars>
      </dgm:prSet>
      <dgm:spPr/>
    </dgm:pt>
    <dgm:pt modelId="{C4ABC0AA-FBF9-4E8B-BFFB-0F25F52F06CE}" type="pres">
      <dgm:prSet presAssocID="{F5FD2577-A1CA-4EA4-B8D4-5BF1CCF8258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CDADD07-7A86-45DE-A1E3-11F97B3BF516}" type="pres">
      <dgm:prSet presAssocID="{0E455842-22AF-4ECB-A3B5-C02A948671B8}" presName="spacer" presStyleCnt="0"/>
      <dgm:spPr/>
    </dgm:pt>
    <dgm:pt modelId="{0E39B43A-4951-446A-8D47-89BD070CB2A3}" type="pres">
      <dgm:prSet presAssocID="{95A69A8B-3A2F-48D7-8A9D-AEC870A955C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A0927F23-DEB1-4D5D-9090-45998B06A80F}" type="pres">
      <dgm:prSet presAssocID="{13BB5B8A-EC89-4BAC-880A-9438023FA567}" presName="spacer" presStyleCnt="0"/>
      <dgm:spPr/>
    </dgm:pt>
    <dgm:pt modelId="{48BD5C6B-146F-4FF2-B8A4-53CB51BD2950}" type="pres">
      <dgm:prSet presAssocID="{DAC68CAA-9B5D-445E-B706-32C7D6AEC88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04C99FE-0832-4EDD-AD5C-04E67EDC1DEC}" type="pres">
      <dgm:prSet presAssocID="{88A1C493-77E7-4CAD-B94F-D7C008D4742D}" presName="spacer" presStyleCnt="0"/>
      <dgm:spPr/>
    </dgm:pt>
    <dgm:pt modelId="{0F35BC97-5D74-4FC4-95AB-589EB31FAE33}" type="pres">
      <dgm:prSet presAssocID="{12C47E81-1F44-4596-813A-88FCAAD4048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CEFE62D-EFD5-46E7-BD74-CE0455B23138}" type="pres">
      <dgm:prSet presAssocID="{8FE76BB1-60EF-4673-83C8-4797440CED9B}" presName="spacer" presStyleCnt="0"/>
      <dgm:spPr/>
    </dgm:pt>
    <dgm:pt modelId="{A498B08D-662E-43D9-846F-CE1B8BDF11F0}" type="pres">
      <dgm:prSet presAssocID="{0BFD3141-8CE7-4A2F-9573-E333DFC19850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E30AC01-4482-4D4E-8EBF-D6EE96B0CACB}" type="presOf" srcId="{95A69A8B-3A2F-48D7-8A9D-AEC870A955C5}" destId="{0E39B43A-4951-446A-8D47-89BD070CB2A3}" srcOrd="0" destOrd="0" presId="urn:microsoft.com/office/officeart/2005/8/layout/vList2"/>
    <dgm:cxn modelId="{FF513103-23B5-4793-BC30-86B99C96208A}" srcId="{716AFD93-FF0A-4B36-8F53-51FA71710D11}" destId="{95A69A8B-3A2F-48D7-8A9D-AEC870A955C5}" srcOrd="1" destOrd="0" parTransId="{E3E4DDAF-0EB0-43DD-9F30-043B44570C0C}" sibTransId="{13BB5B8A-EC89-4BAC-880A-9438023FA567}"/>
    <dgm:cxn modelId="{DDAE3F1F-31A1-40BA-978D-28EB702A6D1B}" type="presOf" srcId="{F5FD2577-A1CA-4EA4-B8D4-5BF1CCF8258A}" destId="{C4ABC0AA-FBF9-4E8B-BFFB-0F25F52F06CE}" srcOrd="0" destOrd="0" presId="urn:microsoft.com/office/officeart/2005/8/layout/vList2"/>
    <dgm:cxn modelId="{AD5A7424-3EAB-4BDC-89B8-4920ED5937D4}" srcId="{716AFD93-FF0A-4B36-8F53-51FA71710D11}" destId="{0BFD3141-8CE7-4A2F-9573-E333DFC19850}" srcOrd="4" destOrd="0" parTransId="{098F1DCB-58C3-42B4-83C3-2EBCF57D04FB}" sibTransId="{E03965CB-CFC7-4772-9EAD-51DA7D72C5F1}"/>
    <dgm:cxn modelId="{6468EA29-1593-4C63-9DAF-470C6086D2AA}" srcId="{716AFD93-FF0A-4B36-8F53-51FA71710D11}" destId="{DAC68CAA-9B5D-445E-B706-32C7D6AEC881}" srcOrd="2" destOrd="0" parTransId="{F680B562-B9DF-449A-A965-B2D4A0D2370C}" sibTransId="{88A1C493-77E7-4CAD-B94F-D7C008D4742D}"/>
    <dgm:cxn modelId="{964CA04A-43E6-4A97-9205-8DC143A0024B}" type="presOf" srcId="{0BFD3141-8CE7-4A2F-9573-E333DFC19850}" destId="{A498B08D-662E-43D9-846F-CE1B8BDF11F0}" srcOrd="0" destOrd="0" presId="urn:microsoft.com/office/officeart/2005/8/layout/vList2"/>
    <dgm:cxn modelId="{3ADF0597-F2BD-4AA0-A178-764A6CB87921}" type="presOf" srcId="{716AFD93-FF0A-4B36-8F53-51FA71710D11}" destId="{B1EC6C29-D460-4EF0-8B9C-488052F014F6}" srcOrd="0" destOrd="0" presId="urn:microsoft.com/office/officeart/2005/8/layout/vList2"/>
    <dgm:cxn modelId="{FFD730C4-FD82-4718-B1C0-7AAD16B934E2}" srcId="{716AFD93-FF0A-4B36-8F53-51FA71710D11}" destId="{12C47E81-1F44-4596-813A-88FCAAD4048E}" srcOrd="3" destOrd="0" parTransId="{5DB7A03B-5703-486D-AB56-F478E5EEFE4B}" sibTransId="{8FE76BB1-60EF-4673-83C8-4797440CED9B}"/>
    <dgm:cxn modelId="{A82CB6EC-2CD3-4684-BCCD-2D822DD4D77A}" type="presOf" srcId="{12C47E81-1F44-4596-813A-88FCAAD4048E}" destId="{0F35BC97-5D74-4FC4-95AB-589EB31FAE33}" srcOrd="0" destOrd="0" presId="urn:microsoft.com/office/officeart/2005/8/layout/vList2"/>
    <dgm:cxn modelId="{FA90DCEE-939A-4DFB-8880-116F9A7FFBBD}" srcId="{716AFD93-FF0A-4B36-8F53-51FA71710D11}" destId="{F5FD2577-A1CA-4EA4-B8D4-5BF1CCF8258A}" srcOrd="0" destOrd="0" parTransId="{FEAFA091-18CD-4002-B0F9-0693109B85F5}" sibTransId="{0E455842-22AF-4ECB-A3B5-C02A948671B8}"/>
    <dgm:cxn modelId="{49331FFE-A625-414E-BB34-1B138CF919A6}" type="presOf" srcId="{DAC68CAA-9B5D-445E-B706-32C7D6AEC881}" destId="{48BD5C6B-146F-4FF2-B8A4-53CB51BD2950}" srcOrd="0" destOrd="0" presId="urn:microsoft.com/office/officeart/2005/8/layout/vList2"/>
    <dgm:cxn modelId="{476C0AD8-0140-4470-A048-80B37F57FAA0}" type="presParOf" srcId="{B1EC6C29-D460-4EF0-8B9C-488052F014F6}" destId="{C4ABC0AA-FBF9-4E8B-BFFB-0F25F52F06CE}" srcOrd="0" destOrd="0" presId="urn:microsoft.com/office/officeart/2005/8/layout/vList2"/>
    <dgm:cxn modelId="{8830A086-E2F5-4342-B965-64D23C37060B}" type="presParOf" srcId="{B1EC6C29-D460-4EF0-8B9C-488052F014F6}" destId="{ACDADD07-7A86-45DE-A1E3-11F97B3BF516}" srcOrd="1" destOrd="0" presId="urn:microsoft.com/office/officeart/2005/8/layout/vList2"/>
    <dgm:cxn modelId="{A8E718A4-9DA2-41EE-AA77-C511ABBEB7CC}" type="presParOf" srcId="{B1EC6C29-D460-4EF0-8B9C-488052F014F6}" destId="{0E39B43A-4951-446A-8D47-89BD070CB2A3}" srcOrd="2" destOrd="0" presId="urn:microsoft.com/office/officeart/2005/8/layout/vList2"/>
    <dgm:cxn modelId="{D0D2CF31-B963-4D62-937C-B7F0A52BE621}" type="presParOf" srcId="{B1EC6C29-D460-4EF0-8B9C-488052F014F6}" destId="{A0927F23-DEB1-4D5D-9090-45998B06A80F}" srcOrd="3" destOrd="0" presId="urn:microsoft.com/office/officeart/2005/8/layout/vList2"/>
    <dgm:cxn modelId="{5E71FEDF-DCCD-4761-94A8-A4A1234A7E7D}" type="presParOf" srcId="{B1EC6C29-D460-4EF0-8B9C-488052F014F6}" destId="{48BD5C6B-146F-4FF2-B8A4-53CB51BD2950}" srcOrd="4" destOrd="0" presId="urn:microsoft.com/office/officeart/2005/8/layout/vList2"/>
    <dgm:cxn modelId="{E33705D0-39C6-4CD6-A5E0-14353F77D612}" type="presParOf" srcId="{B1EC6C29-D460-4EF0-8B9C-488052F014F6}" destId="{404C99FE-0832-4EDD-AD5C-04E67EDC1DEC}" srcOrd="5" destOrd="0" presId="urn:microsoft.com/office/officeart/2005/8/layout/vList2"/>
    <dgm:cxn modelId="{DC47E608-DB18-4E82-AF63-B136FE6ECF81}" type="presParOf" srcId="{B1EC6C29-D460-4EF0-8B9C-488052F014F6}" destId="{0F35BC97-5D74-4FC4-95AB-589EB31FAE33}" srcOrd="6" destOrd="0" presId="urn:microsoft.com/office/officeart/2005/8/layout/vList2"/>
    <dgm:cxn modelId="{6813524A-6629-47DB-81CC-B23A2B408BE9}" type="presParOf" srcId="{B1EC6C29-D460-4EF0-8B9C-488052F014F6}" destId="{2CEFE62D-EFD5-46E7-BD74-CE0455B23138}" srcOrd="7" destOrd="0" presId="urn:microsoft.com/office/officeart/2005/8/layout/vList2"/>
    <dgm:cxn modelId="{8B864DB8-29D7-4330-B50E-D90A333FCE5D}" type="presParOf" srcId="{B1EC6C29-D460-4EF0-8B9C-488052F014F6}" destId="{A498B08D-662E-43D9-846F-CE1B8BDF11F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F3C22F68-6C0D-4871-AD23-93DB3579C467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526ECE1-111C-4FC6-8890-D1D2CBF46B2E}">
      <dgm:prSet/>
      <dgm:spPr/>
      <dgm:t>
        <a:bodyPr/>
        <a:lstStyle/>
        <a:p>
          <a:r>
            <a:rPr lang="en-CA"/>
            <a:t>Referenced assemblies have to be discoverable</a:t>
          </a:r>
          <a:endParaRPr lang="en-US"/>
        </a:p>
      </dgm:t>
    </dgm:pt>
    <dgm:pt modelId="{C6DF2F67-9D36-4516-93C0-443030F2A5A9}" type="parTrans" cxnId="{B246BB56-F640-4B28-892E-71B0B61544B0}">
      <dgm:prSet/>
      <dgm:spPr/>
      <dgm:t>
        <a:bodyPr/>
        <a:lstStyle/>
        <a:p>
          <a:endParaRPr lang="en-US"/>
        </a:p>
      </dgm:t>
    </dgm:pt>
    <dgm:pt modelId="{0C04651B-37BF-4F85-9686-F55D54CFDED1}" type="sibTrans" cxnId="{B246BB56-F640-4B28-892E-71B0B61544B0}">
      <dgm:prSet/>
      <dgm:spPr/>
      <dgm:t>
        <a:bodyPr/>
        <a:lstStyle/>
        <a:p>
          <a:endParaRPr lang="en-US"/>
        </a:p>
      </dgm:t>
    </dgm:pt>
    <dgm:pt modelId="{3091A128-72A8-4615-8782-E926FD6E7ECF}">
      <dgm:prSet/>
      <dgm:spPr/>
      <dgm:t>
        <a:bodyPr/>
        <a:lstStyle/>
        <a:p>
          <a:r>
            <a:rPr lang="en-CA"/>
            <a:t>They are either registered in the global assembly cache (GAC)</a:t>
          </a:r>
          <a:endParaRPr lang="en-US"/>
        </a:p>
      </dgm:t>
    </dgm:pt>
    <dgm:pt modelId="{103D7221-18B8-418B-B01D-A085024E62CC}" type="parTrans" cxnId="{25BCCBCA-195B-4326-8B79-54E9EBEFD27A}">
      <dgm:prSet/>
      <dgm:spPr/>
      <dgm:t>
        <a:bodyPr/>
        <a:lstStyle/>
        <a:p>
          <a:endParaRPr lang="en-US"/>
        </a:p>
      </dgm:t>
    </dgm:pt>
    <dgm:pt modelId="{19F86F1E-6EE9-470E-A3AA-CB17A9C63369}" type="sibTrans" cxnId="{25BCCBCA-195B-4326-8B79-54E9EBEFD27A}">
      <dgm:prSet/>
      <dgm:spPr/>
      <dgm:t>
        <a:bodyPr/>
        <a:lstStyle/>
        <a:p>
          <a:endParaRPr lang="en-US"/>
        </a:p>
      </dgm:t>
    </dgm:pt>
    <dgm:pt modelId="{31822D7D-1D90-4EA0-B6C4-15AB9F308F8F}">
      <dgm:prSet/>
      <dgm:spPr/>
      <dgm:t>
        <a:bodyPr/>
        <a:lstStyle/>
        <a:p>
          <a:r>
            <a:rPr lang="en-CA"/>
            <a:t>Or they are in the same folder as your executable or library </a:t>
          </a:r>
          <a:endParaRPr lang="en-US"/>
        </a:p>
      </dgm:t>
    </dgm:pt>
    <dgm:pt modelId="{4A61099A-B306-475D-AC8F-957CC22B611F}" type="parTrans" cxnId="{30B20EDE-A268-4311-A0DE-4BBD24030426}">
      <dgm:prSet/>
      <dgm:spPr/>
      <dgm:t>
        <a:bodyPr/>
        <a:lstStyle/>
        <a:p>
          <a:endParaRPr lang="en-US"/>
        </a:p>
      </dgm:t>
    </dgm:pt>
    <dgm:pt modelId="{7FE2886C-8F6C-435B-A142-88A37F33DF8B}" type="sibTrans" cxnId="{30B20EDE-A268-4311-A0DE-4BBD24030426}">
      <dgm:prSet/>
      <dgm:spPr/>
      <dgm:t>
        <a:bodyPr/>
        <a:lstStyle/>
        <a:p>
          <a:endParaRPr lang="en-US"/>
        </a:p>
      </dgm:t>
    </dgm:pt>
    <dgm:pt modelId="{5848711D-D0F0-4971-A963-2BA85BE04297}">
      <dgm:prSet/>
      <dgm:spPr/>
      <dgm:t>
        <a:bodyPr/>
        <a:lstStyle/>
        <a:p>
          <a:r>
            <a:rPr lang="en-CA"/>
            <a:t>Don’t forget to distribute dependencies with your executable or library </a:t>
          </a:r>
          <a:endParaRPr lang="en-US"/>
        </a:p>
      </dgm:t>
    </dgm:pt>
    <dgm:pt modelId="{E0944BB5-4961-40C7-90C8-9A11CB579036}" type="parTrans" cxnId="{059B2C8D-1269-4077-87D9-22E2033F38E4}">
      <dgm:prSet/>
      <dgm:spPr/>
      <dgm:t>
        <a:bodyPr/>
        <a:lstStyle/>
        <a:p>
          <a:endParaRPr lang="en-US"/>
        </a:p>
      </dgm:t>
    </dgm:pt>
    <dgm:pt modelId="{2CE5B896-68ED-405A-AA18-FDEAB28DF0B8}" type="sibTrans" cxnId="{059B2C8D-1269-4077-87D9-22E2033F38E4}">
      <dgm:prSet/>
      <dgm:spPr/>
      <dgm:t>
        <a:bodyPr/>
        <a:lstStyle/>
        <a:p>
          <a:endParaRPr lang="en-US"/>
        </a:p>
      </dgm:t>
    </dgm:pt>
    <dgm:pt modelId="{91E24223-0E9D-4DCC-8403-5B07B9F02BF2}">
      <dgm:prSet/>
      <dgm:spPr/>
      <dgm:t>
        <a:bodyPr/>
        <a:lstStyle/>
        <a:p>
          <a:r>
            <a:rPr lang="en-CA"/>
            <a:t>Look-up happens at run-time, the first time the referenced type is used  </a:t>
          </a:r>
          <a:endParaRPr lang="en-US"/>
        </a:p>
      </dgm:t>
    </dgm:pt>
    <dgm:pt modelId="{0B010BCE-0657-4A6A-A87A-66CF03007A2A}" type="parTrans" cxnId="{DCA19136-3087-485C-B561-4498F32A1E49}">
      <dgm:prSet/>
      <dgm:spPr/>
      <dgm:t>
        <a:bodyPr/>
        <a:lstStyle/>
        <a:p>
          <a:endParaRPr lang="en-US"/>
        </a:p>
      </dgm:t>
    </dgm:pt>
    <dgm:pt modelId="{30F75AF4-D1D4-4DD3-9332-62E53032D4EC}" type="sibTrans" cxnId="{DCA19136-3087-485C-B561-4498F32A1E49}">
      <dgm:prSet/>
      <dgm:spPr/>
      <dgm:t>
        <a:bodyPr/>
        <a:lstStyle/>
        <a:p>
          <a:endParaRPr lang="en-US"/>
        </a:p>
      </dgm:t>
    </dgm:pt>
    <dgm:pt modelId="{F4369A7A-B2E8-4E7F-8464-7DFFBE4B1656}" type="pres">
      <dgm:prSet presAssocID="{F3C22F68-6C0D-4871-AD23-93DB3579C467}" presName="vert0" presStyleCnt="0">
        <dgm:presLayoutVars>
          <dgm:dir/>
          <dgm:animOne val="branch"/>
          <dgm:animLvl val="lvl"/>
        </dgm:presLayoutVars>
      </dgm:prSet>
      <dgm:spPr/>
    </dgm:pt>
    <dgm:pt modelId="{88B837A2-6808-451C-B770-38CBE579F04F}" type="pres">
      <dgm:prSet presAssocID="{6526ECE1-111C-4FC6-8890-D1D2CBF46B2E}" presName="thickLine" presStyleLbl="alignNode1" presStyleIdx="0" presStyleCnt="5"/>
      <dgm:spPr/>
    </dgm:pt>
    <dgm:pt modelId="{71AE7086-94B8-470C-9D78-69FF7EA002B1}" type="pres">
      <dgm:prSet presAssocID="{6526ECE1-111C-4FC6-8890-D1D2CBF46B2E}" presName="horz1" presStyleCnt="0"/>
      <dgm:spPr/>
    </dgm:pt>
    <dgm:pt modelId="{8C279D87-E124-494E-99C9-0F61E0EEE297}" type="pres">
      <dgm:prSet presAssocID="{6526ECE1-111C-4FC6-8890-D1D2CBF46B2E}" presName="tx1" presStyleLbl="revTx" presStyleIdx="0" presStyleCnt="5"/>
      <dgm:spPr/>
    </dgm:pt>
    <dgm:pt modelId="{8576311C-C6C8-4637-8BD2-C4F00094AD0D}" type="pres">
      <dgm:prSet presAssocID="{6526ECE1-111C-4FC6-8890-D1D2CBF46B2E}" presName="vert1" presStyleCnt="0"/>
      <dgm:spPr/>
    </dgm:pt>
    <dgm:pt modelId="{B75C4BD3-23FA-4881-8C61-0B17D2EB9E52}" type="pres">
      <dgm:prSet presAssocID="{3091A128-72A8-4615-8782-E926FD6E7ECF}" presName="thickLine" presStyleLbl="alignNode1" presStyleIdx="1" presStyleCnt="5"/>
      <dgm:spPr/>
    </dgm:pt>
    <dgm:pt modelId="{BCAC836F-141E-4F28-BFB9-C04EC549E7A1}" type="pres">
      <dgm:prSet presAssocID="{3091A128-72A8-4615-8782-E926FD6E7ECF}" presName="horz1" presStyleCnt="0"/>
      <dgm:spPr/>
    </dgm:pt>
    <dgm:pt modelId="{13D1A009-01D2-464B-B611-37B26A45A20F}" type="pres">
      <dgm:prSet presAssocID="{3091A128-72A8-4615-8782-E926FD6E7ECF}" presName="tx1" presStyleLbl="revTx" presStyleIdx="1" presStyleCnt="5"/>
      <dgm:spPr/>
    </dgm:pt>
    <dgm:pt modelId="{01A69722-CAC4-4710-90A0-B0CC8BC2915B}" type="pres">
      <dgm:prSet presAssocID="{3091A128-72A8-4615-8782-E926FD6E7ECF}" presName="vert1" presStyleCnt="0"/>
      <dgm:spPr/>
    </dgm:pt>
    <dgm:pt modelId="{D9B63154-0F02-4347-BC55-68D8D29CFA91}" type="pres">
      <dgm:prSet presAssocID="{31822D7D-1D90-4EA0-B6C4-15AB9F308F8F}" presName="thickLine" presStyleLbl="alignNode1" presStyleIdx="2" presStyleCnt="5"/>
      <dgm:spPr/>
    </dgm:pt>
    <dgm:pt modelId="{3B14F04B-82DD-444D-AD07-EB3722A0DCD6}" type="pres">
      <dgm:prSet presAssocID="{31822D7D-1D90-4EA0-B6C4-15AB9F308F8F}" presName="horz1" presStyleCnt="0"/>
      <dgm:spPr/>
    </dgm:pt>
    <dgm:pt modelId="{0E39B1BB-F775-4E44-A6AC-4BC039C8ABF7}" type="pres">
      <dgm:prSet presAssocID="{31822D7D-1D90-4EA0-B6C4-15AB9F308F8F}" presName="tx1" presStyleLbl="revTx" presStyleIdx="2" presStyleCnt="5"/>
      <dgm:spPr/>
    </dgm:pt>
    <dgm:pt modelId="{3FE4E306-CC6D-4CAC-A2A9-E08F53DC7159}" type="pres">
      <dgm:prSet presAssocID="{31822D7D-1D90-4EA0-B6C4-15AB9F308F8F}" presName="vert1" presStyleCnt="0"/>
      <dgm:spPr/>
    </dgm:pt>
    <dgm:pt modelId="{60443E77-0DCC-4B6E-8E82-E5E18879148C}" type="pres">
      <dgm:prSet presAssocID="{5848711D-D0F0-4971-A963-2BA85BE04297}" presName="thickLine" presStyleLbl="alignNode1" presStyleIdx="3" presStyleCnt="5"/>
      <dgm:spPr/>
    </dgm:pt>
    <dgm:pt modelId="{AB7DD8D4-74A5-4E94-9CF0-2B3BC03638FF}" type="pres">
      <dgm:prSet presAssocID="{5848711D-D0F0-4971-A963-2BA85BE04297}" presName="horz1" presStyleCnt="0"/>
      <dgm:spPr/>
    </dgm:pt>
    <dgm:pt modelId="{8E9C9427-C0CC-43B0-B547-6E99BA9DDD9A}" type="pres">
      <dgm:prSet presAssocID="{5848711D-D0F0-4971-A963-2BA85BE04297}" presName="tx1" presStyleLbl="revTx" presStyleIdx="3" presStyleCnt="5"/>
      <dgm:spPr/>
    </dgm:pt>
    <dgm:pt modelId="{3CAD6CA9-F633-4F94-A0F4-F0BDAFF11340}" type="pres">
      <dgm:prSet presAssocID="{5848711D-D0F0-4971-A963-2BA85BE04297}" presName="vert1" presStyleCnt="0"/>
      <dgm:spPr/>
    </dgm:pt>
    <dgm:pt modelId="{78CD5796-C4B4-42EB-8EDA-D9CE933EC098}" type="pres">
      <dgm:prSet presAssocID="{91E24223-0E9D-4DCC-8403-5B07B9F02BF2}" presName="thickLine" presStyleLbl="alignNode1" presStyleIdx="4" presStyleCnt="5"/>
      <dgm:spPr/>
    </dgm:pt>
    <dgm:pt modelId="{6065542F-8F7E-4E6A-B78E-C10297363B88}" type="pres">
      <dgm:prSet presAssocID="{91E24223-0E9D-4DCC-8403-5B07B9F02BF2}" presName="horz1" presStyleCnt="0"/>
      <dgm:spPr/>
    </dgm:pt>
    <dgm:pt modelId="{831938BC-D2D4-4767-A018-1442580238CA}" type="pres">
      <dgm:prSet presAssocID="{91E24223-0E9D-4DCC-8403-5B07B9F02BF2}" presName="tx1" presStyleLbl="revTx" presStyleIdx="4" presStyleCnt="5"/>
      <dgm:spPr/>
    </dgm:pt>
    <dgm:pt modelId="{8024D813-705B-4B09-AF49-869DBD6F8EA3}" type="pres">
      <dgm:prSet presAssocID="{91E24223-0E9D-4DCC-8403-5B07B9F02BF2}" presName="vert1" presStyleCnt="0"/>
      <dgm:spPr/>
    </dgm:pt>
  </dgm:ptLst>
  <dgm:cxnLst>
    <dgm:cxn modelId="{F923460C-079B-47E1-A6E5-278DD510AF26}" type="presOf" srcId="{91E24223-0E9D-4DCC-8403-5B07B9F02BF2}" destId="{831938BC-D2D4-4767-A018-1442580238CA}" srcOrd="0" destOrd="0" presId="urn:microsoft.com/office/officeart/2008/layout/LinedList"/>
    <dgm:cxn modelId="{DC356911-5FD9-4036-B9AE-1177A2BB2ACF}" type="presOf" srcId="{31822D7D-1D90-4EA0-B6C4-15AB9F308F8F}" destId="{0E39B1BB-F775-4E44-A6AC-4BC039C8ABF7}" srcOrd="0" destOrd="0" presId="urn:microsoft.com/office/officeart/2008/layout/LinedList"/>
    <dgm:cxn modelId="{DCA19136-3087-485C-B561-4498F32A1E49}" srcId="{F3C22F68-6C0D-4871-AD23-93DB3579C467}" destId="{91E24223-0E9D-4DCC-8403-5B07B9F02BF2}" srcOrd="4" destOrd="0" parTransId="{0B010BCE-0657-4A6A-A87A-66CF03007A2A}" sibTransId="{30F75AF4-D1D4-4DD3-9332-62E53032D4EC}"/>
    <dgm:cxn modelId="{7703E23C-41DE-442D-91E7-C184EBC5C6D1}" type="presOf" srcId="{6526ECE1-111C-4FC6-8890-D1D2CBF46B2E}" destId="{8C279D87-E124-494E-99C9-0F61E0EEE297}" srcOrd="0" destOrd="0" presId="urn:microsoft.com/office/officeart/2008/layout/LinedList"/>
    <dgm:cxn modelId="{B246BB56-F640-4B28-892E-71B0B61544B0}" srcId="{F3C22F68-6C0D-4871-AD23-93DB3579C467}" destId="{6526ECE1-111C-4FC6-8890-D1D2CBF46B2E}" srcOrd="0" destOrd="0" parTransId="{C6DF2F67-9D36-4516-93C0-443030F2A5A9}" sibTransId="{0C04651B-37BF-4F85-9686-F55D54CFDED1}"/>
    <dgm:cxn modelId="{E09D0884-DDA2-40E1-BEC0-50FAFF6CB5E6}" type="presOf" srcId="{3091A128-72A8-4615-8782-E926FD6E7ECF}" destId="{13D1A009-01D2-464B-B611-37B26A45A20F}" srcOrd="0" destOrd="0" presId="urn:microsoft.com/office/officeart/2008/layout/LinedList"/>
    <dgm:cxn modelId="{059B2C8D-1269-4077-87D9-22E2033F38E4}" srcId="{F3C22F68-6C0D-4871-AD23-93DB3579C467}" destId="{5848711D-D0F0-4971-A963-2BA85BE04297}" srcOrd="3" destOrd="0" parTransId="{E0944BB5-4961-40C7-90C8-9A11CB579036}" sibTransId="{2CE5B896-68ED-405A-AA18-FDEAB28DF0B8}"/>
    <dgm:cxn modelId="{765467AA-7224-43D5-A36D-2E719BB470A2}" type="presOf" srcId="{5848711D-D0F0-4971-A963-2BA85BE04297}" destId="{8E9C9427-C0CC-43B0-B547-6E99BA9DDD9A}" srcOrd="0" destOrd="0" presId="urn:microsoft.com/office/officeart/2008/layout/LinedList"/>
    <dgm:cxn modelId="{5E94AFC0-9E40-4383-839A-3DE510FFCEB8}" type="presOf" srcId="{F3C22F68-6C0D-4871-AD23-93DB3579C467}" destId="{F4369A7A-B2E8-4E7F-8464-7DFFBE4B1656}" srcOrd="0" destOrd="0" presId="urn:microsoft.com/office/officeart/2008/layout/LinedList"/>
    <dgm:cxn modelId="{25BCCBCA-195B-4326-8B79-54E9EBEFD27A}" srcId="{F3C22F68-6C0D-4871-AD23-93DB3579C467}" destId="{3091A128-72A8-4615-8782-E926FD6E7ECF}" srcOrd="1" destOrd="0" parTransId="{103D7221-18B8-418B-B01D-A085024E62CC}" sibTransId="{19F86F1E-6EE9-470E-A3AA-CB17A9C63369}"/>
    <dgm:cxn modelId="{30B20EDE-A268-4311-A0DE-4BBD24030426}" srcId="{F3C22F68-6C0D-4871-AD23-93DB3579C467}" destId="{31822D7D-1D90-4EA0-B6C4-15AB9F308F8F}" srcOrd="2" destOrd="0" parTransId="{4A61099A-B306-475D-AC8F-957CC22B611F}" sibTransId="{7FE2886C-8F6C-435B-A142-88A37F33DF8B}"/>
    <dgm:cxn modelId="{56566577-743C-4A5C-8E4F-89420E7AD103}" type="presParOf" srcId="{F4369A7A-B2E8-4E7F-8464-7DFFBE4B1656}" destId="{88B837A2-6808-451C-B770-38CBE579F04F}" srcOrd="0" destOrd="0" presId="urn:microsoft.com/office/officeart/2008/layout/LinedList"/>
    <dgm:cxn modelId="{9E421F72-C87B-41F5-840F-6DEE1E235594}" type="presParOf" srcId="{F4369A7A-B2E8-4E7F-8464-7DFFBE4B1656}" destId="{71AE7086-94B8-470C-9D78-69FF7EA002B1}" srcOrd="1" destOrd="0" presId="urn:microsoft.com/office/officeart/2008/layout/LinedList"/>
    <dgm:cxn modelId="{A8B90E88-B90A-472C-9E75-DCBED1767140}" type="presParOf" srcId="{71AE7086-94B8-470C-9D78-69FF7EA002B1}" destId="{8C279D87-E124-494E-99C9-0F61E0EEE297}" srcOrd="0" destOrd="0" presId="urn:microsoft.com/office/officeart/2008/layout/LinedList"/>
    <dgm:cxn modelId="{2620CD83-1793-4865-9590-EA8A9B5455F6}" type="presParOf" srcId="{71AE7086-94B8-470C-9D78-69FF7EA002B1}" destId="{8576311C-C6C8-4637-8BD2-C4F00094AD0D}" srcOrd="1" destOrd="0" presId="urn:microsoft.com/office/officeart/2008/layout/LinedList"/>
    <dgm:cxn modelId="{E7797E7A-8205-4EF5-AEF0-919D97EBA7AF}" type="presParOf" srcId="{F4369A7A-B2E8-4E7F-8464-7DFFBE4B1656}" destId="{B75C4BD3-23FA-4881-8C61-0B17D2EB9E52}" srcOrd="2" destOrd="0" presId="urn:microsoft.com/office/officeart/2008/layout/LinedList"/>
    <dgm:cxn modelId="{CF52F6DE-FC8E-4308-8020-D7BFE12A3CE3}" type="presParOf" srcId="{F4369A7A-B2E8-4E7F-8464-7DFFBE4B1656}" destId="{BCAC836F-141E-4F28-BFB9-C04EC549E7A1}" srcOrd="3" destOrd="0" presId="urn:microsoft.com/office/officeart/2008/layout/LinedList"/>
    <dgm:cxn modelId="{9CB1805C-8B30-4FDF-93D9-C120DFE151A0}" type="presParOf" srcId="{BCAC836F-141E-4F28-BFB9-C04EC549E7A1}" destId="{13D1A009-01D2-464B-B611-37B26A45A20F}" srcOrd="0" destOrd="0" presId="urn:microsoft.com/office/officeart/2008/layout/LinedList"/>
    <dgm:cxn modelId="{778AF7A1-6DCA-44B4-889D-A6A8F013409C}" type="presParOf" srcId="{BCAC836F-141E-4F28-BFB9-C04EC549E7A1}" destId="{01A69722-CAC4-4710-90A0-B0CC8BC2915B}" srcOrd="1" destOrd="0" presId="urn:microsoft.com/office/officeart/2008/layout/LinedList"/>
    <dgm:cxn modelId="{11D2FECC-5471-4688-8DE6-2AF8D21CAF72}" type="presParOf" srcId="{F4369A7A-B2E8-4E7F-8464-7DFFBE4B1656}" destId="{D9B63154-0F02-4347-BC55-68D8D29CFA91}" srcOrd="4" destOrd="0" presId="urn:microsoft.com/office/officeart/2008/layout/LinedList"/>
    <dgm:cxn modelId="{CCE0ABFC-8630-47A4-842E-00CC6F101412}" type="presParOf" srcId="{F4369A7A-B2E8-4E7F-8464-7DFFBE4B1656}" destId="{3B14F04B-82DD-444D-AD07-EB3722A0DCD6}" srcOrd="5" destOrd="0" presId="urn:microsoft.com/office/officeart/2008/layout/LinedList"/>
    <dgm:cxn modelId="{C8CC2601-6418-4BA4-91E1-B3D141BDCC45}" type="presParOf" srcId="{3B14F04B-82DD-444D-AD07-EB3722A0DCD6}" destId="{0E39B1BB-F775-4E44-A6AC-4BC039C8ABF7}" srcOrd="0" destOrd="0" presId="urn:microsoft.com/office/officeart/2008/layout/LinedList"/>
    <dgm:cxn modelId="{2462CAF5-864D-4005-9805-5FA07143C786}" type="presParOf" srcId="{3B14F04B-82DD-444D-AD07-EB3722A0DCD6}" destId="{3FE4E306-CC6D-4CAC-A2A9-E08F53DC7159}" srcOrd="1" destOrd="0" presId="urn:microsoft.com/office/officeart/2008/layout/LinedList"/>
    <dgm:cxn modelId="{C26D63F1-8DE1-42F8-899D-F008739CB799}" type="presParOf" srcId="{F4369A7A-B2E8-4E7F-8464-7DFFBE4B1656}" destId="{60443E77-0DCC-4B6E-8E82-E5E18879148C}" srcOrd="6" destOrd="0" presId="urn:microsoft.com/office/officeart/2008/layout/LinedList"/>
    <dgm:cxn modelId="{400542DD-F114-48F9-8705-599CFA232A92}" type="presParOf" srcId="{F4369A7A-B2E8-4E7F-8464-7DFFBE4B1656}" destId="{AB7DD8D4-74A5-4E94-9CF0-2B3BC03638FF}" srcOrd="7" destOrd="0" presId="urn:microsoft.com/office/officeart/2008/layout/LinedList"/>
    <dgm:cxn modelId="{25192701-2F53-4AB6-B8E8-B95ABD040029}" type="presParOf" srcId="{AB7DD8D4-74A5-4E94-9CF0-2B3BC03638FF}" destId="{8E9C9427-C0CC-43B0-B547-6E99BA9DDD9A}" srcOrd="0" destOrd="0" presId="urn:microsoft.com/office/officeart/2008/layout/LinedList"/>
    <dgm:cxn modelId="{E2DF314F-AF6D-4B84-9BC6-3D77B51272F8}" type="presParOf" srcId="{AB7DD8D4-74A5-4E94-9CF0-2B3BC03638FF}" destId="{3CAD6CA9-F633-4F94-A0F4-F0BDAFF11340}" srcOrd="1" destOrd="0" presId="urn:microsoft.com/office/officeart/2008/layout/LinedList"/>
    <dgm:cxn modelId="{0767D658-19A0-4050-8AE2-DAF2382D030C}" type="presParOf" srcId="{F4369A7A-B2E8-4E7F-8464-7DFFBE4B1656}" destId="{78CD5796-C4B4-42EB-8EDA-D9CE933EC098}" srcOrd="8" destOrd="0" presId="urn:microsoft.com/office/officeart/2008/layout/LinedList"/>
    <dgm:cxn modelId="{36535A91-35B2-4532-8D46-6446F89F3609}" type="presParOf" srcId="{F4369A7A-B2E8-4E7F-8464-7DFFBE4B1656}" destId="{6065542F-8F7E-4E6A-B78E-C10297363B88}" srcOrd="9" destOrd="0" presId="urn:microsoft.com/office/officeart/2008/layout/LinedList"/>
    <dgm:cxn modelId="{E59044CE-4F45-4366-B488-F399A4BAFB8A}" type="presParOf" srcId="{6065542F-8F7E-4E6A-B78E-C10297363B88}" destId="{831938BC-D2D4-4767-A018-1442580238CA}" srcOrd="0" destOrd="0" presId="urn:microsoft.com/office/officeart/2008/layout/LinedList"/>
    <dgm:cxn modelId="{A442149C-961C-4DE9-A7E9-8C85123DDC7B}" type="presParOf" srcId="{6065542F-8F7E-4E6A-B78E-C10297363B88}" destId="{8024D813-705B-4B09-AF49-869DBD6F8EA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C233F01-414A-4DCD-8614-ED3E99BE959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DB52DF5-4CC4-4F11-8C84-B6C6397E71DF}">
      <dgm:prSet/>
      <dgm:spPr/>
      <dgm:t>
        <a:bodyPr/>
        <a:lstStyle/>
        <a:p>
          <a:r>
            <a:rPr lang="en-CA"/>
            <a:t>Within a solution you can create references between projects</a:t>
          </a:r>
          <a:endParaRPr lang="en-US"/>
        </a:p>
      </dgm:t>
    </dgm:pt>
    <dgm:pt modelId="{42C31577-8933-4F30-B02A-49A409B2CC56}" type="parTrans" cxnId="{1FC267CE-C493-40B6-B010-47C43806BBCD}">
      <dgm:prSet/>
      <dgm:spPr/>
      <dgm:t>
        <a:bodyPr/>
        <a:lstStyle/>
        <a:p>
          <a:endParaRPr lang="en-US"/>
        </a:p>
      </dgm:t>
    </dgm:pt>
    <dgm:pt modelId="{4DB3FEA1-6B11-48BA-B66D-63D5AA433813}" type="sibTrans" cxnId="{1FC267CE-C493-40B6-B010-47C43806BBCD}">
      <dgm:prSet/>
      <dgm:spPr/>
      <dgm:t>
        <a:bodyPr/>
        <a:lstStyle/>
        <a:p>
          <a:endParaRPr lang="en-US"/>
        </a:p>
      </dgm:t>
    </dgm:pt>
    <dgm:pt modelId="{9E06170E-E02F-4E36-A4BA-F7B7787AD085}">
      <dgm:prSet/>
      <dgm:spPr/>
      <dgm:t>
        <a:bodyPr/>
        <a:lstStyle/>
        <a:p>
          <a:r>
            <a:rPr lang="en-CA"/>
            <a:t>This allows visual studio to take care of compiling things in order</a:t>
          </a:r>
          <a:endParaRPr lang="en-US"/>
        </a:p>
      </dgm:t>
    </dgm:pt>
    <dgm:pt modelId="{5B28D071-BE1C-44E8-A91F-60A1DC1FCF14}" type="parTrans" cxnId="{3D405C13-EF63-45B2-86F6-53E019F1DF99}">
      <dgm:prSet/>
      <dgm:spPr/>
      <dgm:t>
        <a:bodyPr/>
        <a:lstStyle/>
        <a:p>
          <a:endParaRPr lang="en-US"/>
        </a:p>
      </dgm:t>
    </dgm:pt>
    <dgm:pt modelId="{80D541F3-CF86-4A4A-80D8-C8DC19C2FFF0}" type="sibTrans" cxnId="{3D405C13-EF63-45B2-86F6-53E019F1DF99}">
      <dgm:prSet/>
      <dgm:spPr/>
      <dgm:t>
        <a:bodyPr/>
        <a:lstStyle/>
        <a:p>
          <a:endParaRPr lang="en-US"/>
        </a:p>
      </dgm:t>
    </dgm:pt>
    <dgm:pt modelId="{10E60C35-B3BE-44DB-866D-8DB0F345D4AF}">
      <dgm:prSet/>
      <dgm:spPr/>
      <dgm:t>
        <a:bodyPr/>
        <a:lstStyle/>
        <a:p>
          <a:r>
            <a:rPr lang="en-CA"/>
            <a:t>Also copies the dependencies to the executable folder </a:t>
          </a:r>
          <a:endParaRPr lang="en-US"/>
        </a:p>
      </dgm:t>
    </dgm:pt>
    <dgm:pt modelId="{003D2F49-5AB4-4B48-A380-31CBF3D21753}" type="parTrans" cxnId="{FE53C788-3D68-49D1-BCA9-6E10DC211733}">
      <dgm:prSet/>
      <dgm:spPr/>
      <dgm:t>
        <a:bodyPr/>
        <a:lstStyle/>
        <a:p>
          <a:endParaRPr lang="en-US"/>
        </a:p>
      </dgm:t>
    </dgm:pt>
    <dgm:pt modelId="{EAA4AB6A-E867-4601-B9E8-487AEB7693D2}" type="sibTrans" cxnId="{FE53C788-3D68-49D1-BCA9-6E10DC211733}">
      <dgm:prSet/>
      <dgm:spPr/>
      <dgm:t>
        <a:bodyPr/>
        <a:lstStyle/>
        <a:p>
          <a:endParaRPr lang="en-US"/>
        </a:p>
      </dgm:t>
    </dgm:pt>
    <dgm:pt modelId="{4C80D4A2-F2A5-49F5-BBB9-8D531013FB6B}" type="pres">
      <dgm:prSet presAssocID="{4C233F01-414A-4DCD-8614-ED3E99BE959A}" presName="root" presStyleCnt="0">
        <dgm:presLayoutVars>
          <dgm:dir/>
          <dgm:resizeHandles val="exact"/>
        </dgm:presLayoutVars>
      </dgm:prSet>
      <dgm:spPr/>
    </dgm:pt>
    <dgm:pt modelId="{40F90DF3-83A4-4295-AD14-31A97A212736}" type="pres">
      <dgm:prSet presAssocID="{8DB52DF5-4CC4-4F11-8C84-B6C6397E71DF}" presName="compNode" presStyleCnt="0"/>
      <dgm:spPr/>
    </dgm:pt>
    <dgm:pt modelId="{96E9D072-EFD6-4942-8AD0-0C253C56CE66}" type="pres">
      <dgm:prSet presAssocID="{8DB52DF5-4CC4-4F11-8C84-B6C6397E71DF}" presName="bgRect" presStyleLbl="bgShp" presStyleIdx="0" presStyleCnt="3"/>
      <dgm:spPr/>
    </dgm:pt>
    <dgm:pt modelId="{B53EE3C7-70A9-4660-BBA9-A1A44D179B6D}" type="pres">
      <dgm:prSet presAssocID="{8DB52DF5-4CC4-4F11-8C84-B6C6397E71D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0DE3D71-A379-4B96-A61D-4450D4EB7CB1}" type="pres">
      <dgm:prSet presAssocID="{8DB52DF5-4CC4-4F11-8C84-B6C6397E71DF}" presName="spaceRect" presStyleCnt="0"/>
      <dgm:spPr/>
    </dgm:pt>
    <dgm:pt modelId="{B299FC4D-59FD-47F6-924A-D9FC66E7E404}" type="pres">
      <dgm:prSet presAssocID="{8DB52DF5-4CC4-4F11-8C84-B6C6397E71DF}" presName="parTx" presStyleLbl="revTx" presStyleIdx="0" presStyleCnt="3">
        <dgm:presLayoutVars>
          <dgm:chMax val="0"/>
          <dgm:chPref val="0"/>
        </dgm:presLayoutVars>
      </dgm:prSet>
      <dgm:spPr/>
    </dgm:pt>
    <dgm:pt modelId="{B40E2EB1-E7A7-4233-B727-6ED649832777}" type="pres">
      <dgm:prSet presAssocID="{4DB3FEA1-6B11-48BA-B66D-63D5AA433813}" presName="sibTrans" presStyleCnt="0"/>
      <dgm:spPr/>
    </dgm:pt>
    <dgm:pt modelId="{56B7BA90-5FF4-4D67-AB9C-135733FB59D4}" type="pres">
      <dgm:prSet presAssocID="{9E06170E-E02F-4E36-A4BA-F7B7787AD085}" presName="compNode" presStyleCnt="0"/>
      <dgm:spPr/>
    </dgm:pt>
    <dgm:pt modelId="{D8BD3E7C-6129-4CD2-A577-6D8A3C059E17}" type="pres">
      <dgm:prSet presAssocID="{9E06170E-E02F-4E36-A4BA-F7B7787AD085}" presName="bgRect" presStyleLbl="bgShp" presStyleIdx="1" presStyleCnt="3"/>
      <dgm:spPr/>
    </dgm:pt>
    <dgm:pt modelId="{D28702E0-8A76-420C-8B46-C7BF5D0623EE}" type="pres">
      <dgm:prSet presAssocID="{9E06170E-E02F-4E36-A4BA-F7B7787AD08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ll paint brush"/>
        </a:ext>
      </dgm:extLst>
    </dgm:pt>
    <dgm:pt modelId="{07E009AC-C82D-40B7-8B95-AE6B1B1C0ED4}" type="pres">
      <dgm:prSet presAssocID="{9E06170E-E02F-4E36-A4BA-F7B7787AD085}" presName="spaceRect" presStyleCnt="0"/>
      <dgm:spPr/>
    </dgm:pt>
    <dgm:pt modelId="{49F9EDB9-B11A-44E1-9FF6-91509BEBFF52}" type="pres">
      <dgm:prSet presAssocID="{9E06170E-E02F-4E36-A4BA-F7B7787AD085}" presName="parTx" presStyleLbl="revTx" presStyleIdx="1" presStyleCnt="3">
        <dgm:presLayoutVars>
          <dgm:chMax val="0"/>
          <dgm:chPref val="0"/>
        </dgm:presLayoutVars>
      </dgm:prSet>
      <dgm:spPr/>
    </dgm:pt>
    <dgm:pt modelId="{35C0BEB4-9416-4F3C-B0DF-00B7E9BB687D}" type="pres">
      <dgm:prSet presAssocID="{80D541F3-CF86-4A4A-80D8-C8DC19C2FFF0}" presName="sibTrans" presStyleCnt="0"/>
      <dgm:spPr/>
    </dgm:pt>
    <dgm:pt modelId="{D4A10B28-69CA-4382-92D1-D2FF21E183CC}" type="pres">
      <dgm:prSet presAssocID="{10E60C35-B3BE-44DB-866D-8DB0F345D4AF}" presName="compNode" presStyleCnt="0"/>
      <dgm:spPr/>
    </dgm:pt>
    <dgm:pt modelId="{E5D03413-5F4D-4C4E-8DFA-D8CED9C0A728}" type="pres">
      <dgm:prSet presAssocID="{10E60C35-B3BE-44DB-866D-8DB0F345D4AF}" presName="bgRect" presStyleLbl="bgShp" presStyleIdx="2" presStyleCnt="3"/>
      <dgm:spPr/>
    </dgm:pt>
    <dgm:pt modelId="{BE350A7F-70C2-4AAB-9897-656E2B2CF200}" type="pres">
      <dgm:prSet presAssocID="{10E60C35-B3BE-44DB-866D-8DB0F345D4A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3E9C0F6B-41BA-46DB-9FF1-D5D160008CCA}" type="pres">
      <dgm:prSet presAssocID="{10E60C35-B3BE-44DB-866D-8DB0F345D4AF}" presName="spaceRect" presStyleCnt="0"/>
      <dgm:spPr/>
    </dgm:pt>
    <dgm:pt modelId="{364ED307-1CD3-408E-82B8-DD802BDA4D39}" type="pres">
      <dgm:prSet presAssocID="{10E60C35-B3BE-44DB-866D-8DB0F345D4A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3D405C13-EF63-45B2-86F6-53E019F1DF99}" srcId="{4C233F01-414A-4DCD-8614-ED3E99BE959A}" destId="{9E06170E-E02F-4E36-A4BA-F7B7787AD085}" srcOrd="1" destOrd="0" parTransId="{5B28D071-BE1C-44E8-A91F-60A1DC1FCF14}" sibTransId="{80D541F3-CF86-4A4A-80D8-C8DC19C2FFF0}"/>
    <dgm:cxn modelId="{FE53C788-3D68-49D1-BCA9-6E10DC211733}" srcId="{4C233F01-414A-4DCD-8614-ED3E99BE959A}" destId="{10E60C35-B3BE-44DB-866D-8DB0F345D4AF}" srcOrd="2" destOrd="0" parTransId="{003D2F49-5AB4-4B48-A380-31CBF3D21753}" sibTransId="{EAA4AB6A-E867-4601-B9E8-487AEB7693D2}"/>
    <dgm:cxn modelId="{CC71A591-8120-4F50-9AA4-D886E9D2708D}" type="presOf" srcId="{4C233F01-414A-4DCD-8614-ED3E99BE959A}" destId="{4C80D4A2-F2A5-49F5-BBB9-8D531013FB6B}" srcOrd="0" destOrd="0" presId="urn:microsoft.com/office/officeart/2018/2/layout/IconVerticalSolidList"/>
    <dgm:cxn modelId="{6A8195A6-A865-4FB9-86CF-E63BCA9DDC98}" type="presOf" srcId="{8DB52DF5-4CC4-4F11-8C84-B6C6397E71DF}" destId="{B299FC4D-59FD-47F6-924A-D9FC66E7E404}" srcOrd="0" destOrd="0" presId="urn:microsoft.com/office/officeart/2018/2/layout/IconVerticalSolidList"/>
    <dgm:cxn modelId="{5A7E79B5-C677-4462-9520-BF8E2F61CEC7}" type="presOf" srcId="{10E60C35-B3BE-44DB-866D-8DB0F345D4AF}" destId="{364ED307-1CD3-408E-82B8-DD802BDA4D39}" srcOrd="0" destOrd="0" presId="urn:microsoft.com/office/officeart/2018/2/layout/IconVerticalSolidList"/>
    <dgm:cxn modelId="{1FC267CE-C493-40B6-B010-47C43806BBCD}" srcId="{4C233F01-414A-4DCD-8614-ED3E99BE959A}" destId="{8DB52DF5-4CC4-4F11-8C84-B6C6397E71DF}" srcOrd="0" destOrd="0" parTransId="{42C31577-8933-4F30-B02A-49A409B2CC56}" sibTransId="{4DB3FEA1-6B11-48BA-B66D-63D5AA433813}"/>
    <dgm:cxn modelId="{174D3BE3-8730-4811-906A-C0BEDA3183C6}" type="presOf" srcId="{9E06170E-E02F-4E36-A4BA-F7B7787AD085}" destId="{49F9EDB9-B11A-44E1-9FF6-91509BEBFF52}" srcOrd="0" destOrd="0" presId="urn:microsoft.com/office/officeart/2018/2/layout/IconVerticalSolidList"/>
    <dgm:cxn modelId="{092AF80C-B51B-4CA4-BE5B-9FD5183D1260}" type="presParOf" srcId="{4C80D4A2-F2A5-49F5-BBB9-8D531013FB6B}" destId="{40F90DF3-83A4-4295-AD14-31A97A212736}" srcOrd="0" destOrd="0" presId="urn:microsoft.com/office/officeart/2018/2/layout/IconVerticalSolidList"/>
    <dgm:cxn modelId="{00CAAD07-2987-4C21-BD68-1BD76E99C560}" type="presParOf" srcId="{40F90DF3-83A4-4295-AD14-31A97A212736}" destId="{96E9D072-EFD6-4942-8AD0-0C253C56CE66}" srcOrd="0" destOrd="0" presId="urn:microsoft.com/office/officeart/2018/2/layout/IconVerticalSolidList"/>
    <dgm:cxn modelId="{AA77CD5F-087A-47D7-A769-0DB93AAAA962}" type="presParOf" srcId="{40F90DF3-83A4-4295-AD14-31A97A212736}" destId="{B53EE3C7-70A9-4660-BBA9-A1A44D179B6D}" srcOrd="1" destOrd="0" presId="urn:microsoft.com/office/officeart/2018/2/layout/IconVerticalSolidList"/>
    <dgm:cxn modelId="{ED7AAD8A-A0F0-4DB8-A1F3-53AB9AD43810}" type="presParOf" srcId="{40F90DF3-83A4-4295-AD14-31A97A212736}" destId="{A0DE3D71-A379-4B96-A61D-4450D4EB7CB1}" srcOrd="2" destOrd="0" presId="urn:microsoft.com/office/officeart/2018/2/layout/IconVerticalSolidList"/>
    <dgm:cxn modelId="{0C5D02E2-A76F-44E6-BB3F-941135593395}" type="presParOf" srcId="{40F90DF3-83A4-4295-AD14-31A97A212736}" destId="{B299FC4D-59FD-47F6-924A-D9FC66E7E404}" srcOrd="3" destOrd="0" presId="urn:microsoft.com/office/officeart/2018/2/layout/IconVerticalSolidList"/>
    <dgm:cxn modelId="{BF48CF5E-2702-473D-975B-D8506FA9C70F}" type="presParOf" srcId="{4C80D4A2-F2A5-49F5-BBB9-8D531013FB6B}" destId="{B40E2EB1-E7A7-4233-B727-6ED649832777}" srcOrd="1" destOrd="0" presId="urn:microsoft.com/office/officeart/2018/2/layout/IconVerticalSolidList"/>
    <dgm:cxn modelId="{3C7BB4AC-DF64-43AB-9AD8-116FCBBD9157}" type="presParOf" srcId="{4C80D4A2-F2A5-49F5-BBB9-8D531013FB6B}" destId="{56B7BA90-5FF4-4D67-AB9C-135733FB59D4}" srcOrd="2" destOrd="0" presId="urn:microsoft.com/office/officeart/2018/2/layout/IconVerticalSolidList"/>
    <dgm:cxn modelId="{AE16599A-08B6-4822-93B7-76B47FA8E984}" type="presParOf" srcId="{56B7BA90-5FF4-4D67-AB9C-135733FB59D4}" destId="{D8BD3E7C-6129-4CD2-A577-6D8A3C059E17}" srcOrd="0" destOrd="0" presId="urn:microsoft.com/office/officeart/2018/2/layout/IconVerticalSolidList"/>
    <dgm:cxn modelId="{0A715F19-271B-4C0F-A91F-971F58B9642E}" type="presParOf" srcId="{56B7BA90-5FF4-4D67-AB9C-135733FB59D4}" destId="{D28702E0-8A76-420C-8B46-C7BF5D0623EE}" srcOrd="1" destOrd="0" presId="urn:microsoft.com/office/officeart/2018/2/layout/IconVerticalSolidList"/>
    <dgm:cxn modelId="{CA7BE572-C8A6-47E8-BC67-D0B11868836F}" type="presParOf" srcId="{56B7BA90-5FF4-4D67-AB9C-135733FB59D4}" destId="{07E009AC-C82D-40B7-8B95-AE6B1B1C0ED4}" srcOrd="2" destOrd="0" presId="urn:microsoft.com/office/officeart/2018/2/layout/IconVerticalSolidList"/>
    <dgm:cxn modelId="{E85587E4-03EE-424E-ACEA-17D5461CB759}" type="presParOf" srcId="{56B7BA90-5FF4-4D67-AB9C-135733FB59D4}" destId="{49F9EDB9-B11A-44E1-9FF6-91509BEBFF52}" srcOrd="3" destOrd="0" presId="urn:microsoft.com/office/officeart/2018/2/layout/IconVerticalSolidList"/>
    <dgm:cxn modelId="{863BA737-0A00-47DA-9684-5BC4E7D8FE32}" type="presParOf" srcId="{4C80D4A2-F2A5-49F5-BBB9-8D531013FB6B}" destId="{35C0BEB4-9416-4F3C-B0DF-00B7E9BB687D}" srcOrd="3" destOrd="0" presId="urn:microsoft.com/office/officeart/2018/2/layout/IconVerticalSolidList"/>
    <dgm:cxn modelId="{83CDD594-9B4A-4D59-B78E-CE14187ABA5C}" type="presParOf" srcId="{4C80D4A2-F2A5-49F5-BBB9-8D531013FB6B}" destId="{D4A10B28-69CA-4382-92D1-D2FF21E183CC}" srcOrd="4" destOrd="0" presId="urn:microsoft.com/office/officeart/2018/2/layout/IconVerticalSolidList"/>
    <dgm:cxn modelId="{11169D05-F3C3-4AB4-9C33-7831C2DE0C27}" type="presParOf" srcId="{D4A10B28-69CA-4382-92D1-D2FF21E183CC}" destId="{E5D03413-5F4D-4C4E-8DFA-D8CED9C0A728}" srcOrd="0" destOrd="0" presId="urn:microsoft.com/office/officeart/2018/2/layout/IconVerticalSolidList"/>
    <dgm:cxn modelId="{0711F1A0-B0CD-45D6-87F6-622A2BE4E655}" type="presParOf" srcId="{D4A10B28-69CA-4382-92D1-D2FF21E183CC}" destId="{BE350A7F-70C2-4AAB-9897-656E2B2CF200}" srcOrd="1" destOrd="0" presId="urn:microsoft.com/office/officeart/2018/2/layout/IconVerticalSolidList"/>
    <dgm:cxn modelId="{C69A59A1-A973-4F23-A9DB-E1AC36B9260D}" type="presParOf" srcId="{D4A10B28-69CA-4382-92D1-D2FF21E183CC}" destId="{3E9C0F6B-41BA-46DB-9FF1-D5D160008CCA}" srcOrd="2" destOrd="0" presId="urn:microsoft.com/office/officeart/2018/2/layout/IconVerticalSolidList"/>
    <dgm:cxn modelId="{B744DFF3-E1AE-46F6-89AA-169D8C07FFBB}" type="presParOf" srcId="{D4A10B28-69CA-4382-92D1-D2FF21E183CC}" destId="{364ED307-1CD3-408E-82B8-DD802BDA4D3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60A4D123-46E8-45DD-9DD1-AEF286A3CF2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E7D81D3-9E9A-4C69-AB96-9FBDB85F114B}">
      <dgm:prSet/>
      <dgm:spPr/>
      <dgm:t>
        <a:bodyPr/>
        <a:lstStyle/>
        <a:p>
          <a:r>
            <a:rPr lang="en-CA"/>
            <a:t>Manipulating, reading, and writing image data – ImageSharp</a:t>
          </a:r>
          <a:endParaRPr lang="en-US"/>
        </a:p>
      </dgm:t>
    </dgm:pt>
    <dgm:pt modelId="{E79B0590-9ACD-4641-A734-7D5C45E51CA7}" type="parTrans" cxnId="{9FA1F2E7-4387-494E-B0E5-1CC371F74075}">
      <dgm:prSet/>
      <dgm:spPr/>
      <dgm:t>
        <a:bodyPr/>
        <a:lstStyle/>
        <a:p>
          <a:endParaRPr lang="en-US"/>
        </a:p>
      </dgm:t>
    </dgm:pt>
    <dgm:pt modelId="{B550A9E7-FB75-443C-A6FF-38A76B94B9EB}" type="sibTrans" cxnId="{9FA1F2E7-4387-494E-B0E5-1CC371F74075}">
      <dgm:prSet/>
      <dgm:spPr/>
      <dgm:t>
        <a:bodyPr/>
        <a:lstStyle/>
        <a:p>
          <a:endParaRPr lang="en-US"/>
        </a:p>
      </dgm:t>
    </dgm:pt>
    <dgm:pt modelId="{9546C1E6-B79F-48E3-B9EC-1FC85A441287}">
      <dgm:prSet/>
      <dgm:spPr/>
      <dgm:t>
        <a:bodyPr/>
        <a:lstStyle/>
        <a:p>
          <a:r>
            <a:rPr lang="en-CA"/>
            <a:t>Parsing the command-line – CommandLine</a:t>
          </a:r>
          <a:endParaRPr lang="en-US"/>
        </a:p>
      </dgm:t>
    </dgm:pt>
    <dgm:pt modelId="{FF685CA0-A6A9-41CB-B552-42A8D2F88C56}" type="parTrans" cxnId="{7182F06F-6229-4A57-858C-8DF09D7A6DBD}">
      <dgm:prSet/>
      <dgm:spPr/>
      <dgm:t>
        <a:bodyPr/>
        <a:lstStyle/>
        <a:p>
          <a:endParaRPr lang="en-US"/>
        </a:p>
      </dgm:t>
    </dgm:pt>
    <dgm:pt modelId="{0F89FB73-74B7-4BA0-937C-FBE5BD098F55}" type="sibTrans" cxnId="{7182F06F-6229-4A57-858C-8DF09D7A6DBD}">
      <dgm:prSet/>
      <dgm:spPr/>
      <dgm:t>
        <a:bodyPr/>
        <a:lstStyle/>
        <a:p>
          <a:endParaRPr lang="en-US"/>
        </a:p>
      </dgm:t>
    </dgm:pt>
    <dgm:pt modelId="{FB458BFB-6152-4087-A1A5-94EC1CDEA6AC}">
      <dgm:prSet/>
      <dgm:spPr/>
      <dgm:t>
        <a:bodyPr/>
        <a:lstStyle/>
        <a:p>
          <a:r>
            <a:rPr lang="en-CA"/>
            <a:t>Saving arbitrary data to Json – NewtonSoft</a:t>
          </a:r>
          <a:endParaRPr lang="en-US"/>
        </a:p>
      </dgm:t>
    </dgm:pt>
    <dgm:pt modelId="{7F4E03C8-74CD-4615-BA3D-4865458260C2}" type="parTrans" cxnId="{69BE5947-5F10-40D9-B377-F07DEED91980}">
      <dgm:prSet/>
      <dgm:spPr/>
      <dgm:t>
        <a:bodyPr/>
        <a:lstStyle/>
        <a:p>
          <a:endParaRPr lang="en-US"/>
        </a:p>
      </dgm:t>
    </dgm:pt>
    <dgm:pt modelId="{6870F36E-A3B7-4B14-AB7B-B606600061AC}" type="sibTrans" cxnId="{69BE5947-5F10-40D9-B377-F07DEED91980}">
      <dgm:prSet/>
      <dgm:spPr/>
      <dgm:t>
        <a:bodyPr/>
        <a:lstStyle/>
        <a:p>
          <a:endParaRPr lang="en-US"/>
        </a:p>
      </dgm:t>
    </dgm:pt>
    <dgm:pt modelId="{26072B1B-82E8-4FF8-A0D8-F7793555A049}">
      <dgm:prSet/>
      <dgm:spPr/>
      <dgm:t>
        <a:bodyPr/>
        <a:lstStyle/>
        <a:p>
          <a:r>
            <a:rPr lang="en-CA"/>
            <a:t>Writing and Running Unit Tests – NUnit</a:t>
          </a:r>
          <a:endParaRPr lang="en-US"/>
        </a:p>
      </dgm:t>
    </dgm:pt>
    <dgm:pt modelId="{659517B1-B0F7-4E19-A06B-BEBA7BD43B4F}" type="parTrans" cxnId="{8EC25F34-DAAA-42F4-B100-88643C0B5A31}">
      <dgm:prSet/>
      <dgm:spPr/>
      <dgm:t>
        <a:bodyPr/>
        <a:lstStyle/>
        <a:p>
          <a:endParaRPr lang="en-US"/>
        </a:p>
      </dgm:t>
    </dgm:pt>
    <dgm:pt modelId="{22EF7DA8-2D4B-4D9E-94D7-423541AE1AD3}" type="sibTrans" cxnId="{8EC25F34-DAAA-42F4-B100-88643C0B5A31}">
      <dgm:prSet/>
      <dgm:spPr/>
      <dgm:t>
        <a:bodyPr/>
        <a:lstStyle/>
        <a:p>
          <a:endParaRPr lang="en-US"/>
        </a:p>
      </dgm:t>
    </dgm:pt>
    <dgm:pt modelId="{49766B0B-9FDC-48CA-9544-7D5F9BB21367}" type="pres">
      <dgm:prSet presAssocID="{60A4D123-46E8-45DD-9DD1-AEF286A3CF23}" presName="root" presStyleCnt="0">
        <dgm:presLayoutVars>
          <dgm:dir/>
          <dgm:resizeHandles val="exact"/>
        </dgm:presLayoutVars>
      </dgm:prSet>
      <dgm:spPr/>
    </dgm:pt>
    <dgm:pt modelId="{7E1241EB-2BE1-4B44-B908-BAC45F3E313D}" type="pres">
      <dgm:prSet presAssocID="{3E7D81D3-9E9A-4C69-AB96-9FBDB85F114B}" presName="compNode" presStyleCnt="0"/>
      <dgm:spPr/>
    </dgm:pt>
    <dgm:pt modelId="{F6E465A9-B8F3-47A8-BE50-DF834AE6A4D9}" type="pres">
      <dgm:prSet presAssocID="{3E7D81D3-9E9A-4C69-AB96-9FBDB85F114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B5F0BEBF-463B-4505-8530-CA729E508DB9}" type="pres">
      <dgm:prSet presAssocID="{3E7D81D3-9E9A-4C69-AB96-9FBDB85F114B}" presName="spaceRect" presStyleCnt="0"/>
      <dgm:spPr/>
    </dgm:pt>
    <dgm:pt modelId="{F052C87E-831D-47A0-919D-7AA48D4AACB7}" type="pres">
      <dgm:prSet presAssocID="{3E7D81D3-9E9A-4C69-AB96-9FBDB85F114B}" presName="textRect" presStyleLbl="revTx" presStyleIdx="0" presStyleCnt="4">
        <dgm:presLayoutVars>
          <dgm:chMax val="1"/>
          <dgm:chPref val="1"/>
        </dgm:presLayoutVars>
      </dgm:prSet>
      <dgm:spPr/>
    </dgm:pt>
    <dgm:pt modelId="{02C0C9AC-2FD8-47EB-996D-9E49EA8E8AA5}" type="pres">
      <dgm:prSet presAssocID="{B550A9E7-FB75-443C-A6FF-38A76B94B9EB}" presName="sibTrans" presStyleCnt="0"/>
      <dgm:spPr/>
    </dgm:pt>
    <dgm:pt modelId="{802D3ED5-9B18-4991-A055-B632A2AC4587}" type="pres">
      <dgm:prSet presAssocID="{9546C1E6-B79F-48E3-B9EC-1FC85A441287}" presName="compNode" presStyleCnt="0"/>
      <dgm:spPr/>
    </dgm:pt>
    <dgm:pt modelId="{E7CFAB69-BFA0-4EDE-829F-5DAFFC51908C}" type="pres">
      <dgm:prSet presAssocID="{9546C1E6-B79F-48E3-B9EC-1FC85A44128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nching Diagram"/>
        </a:ext>
      </dgm:extLst>
    </dgm:pt>
    <dgm:pt modelId="{8BA82A3C-5379-48EA-B27B-B24C45846CAA}" type="pres">
      <dgm:prSet presAssocID="{9546C1E6-B79F-48E3-B9EC-1FC85A441287}" presName="spaceRect" presStyleCnt="0"/>
      <dgm:spPr/>
    </dgm:pt>
    <dgm:pt modelId="{D1CDC69B-543F-4A5A-803D-DBA31E04A70C}" type="pres">
      <dgm:prSet presAssocID="{9546C1E6-B79F-48E3-B9EC-1FC85A441287}" presName="textRect" presStyleLbl="revTx" presStyleIdx="1" presStyleCnt="4">
        <dgm:presLayoutVars>
          <dgm:chMax val="1"/>
          <dgm:chPref val="1"/>
        </dgm:presLayoutVars>
      </dgm:prSet>
      <dgm:spPr/>
    </dgm:pt>
    <dgm:pt modelId="{CEC0F7CE-6379-463F-87F8-6787DD43A82A}" type="pres">
      <dgm:prSet presAssocID="{0F89FB73-74B7-4BA0-937C-FBE5BD098F55}" presName="sibTrans" presStyleCnt="0"/>
      <dgm:spPr/>
    </dgm:pt>
    <dgm:pt modelId="{A17AF6D5-DB62-4189-8CC4-81F42054C794}" type="pres">
      <dgm:prSet presAssocID="{FB458BFB-6152-4087-A1A5-94EC1CDEA6AC}" presName="compNode" presStyleCnt="0"/>
      <dgm:spPr/>
    </dgm:pt>
    <dgm:pt modelId="{923BD8DD-4D7E-4FFA-8B6B-504B632651E5}" type="pres">
      <dgm:prSet presAssocID="{FB458BFB-6152-4087-A1A5-94EC1CDEA6A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k"/>
        </a:ext>
      </dgm:extLst>
    </dgm:pt>
    <dgm:pt modelId="{19D59873-1EB9-4C33-9773-D60CA8741267}" type="pres">
      <dgm:prSet presAssocID="{FB458BFB-6152-4087-A1A5-94EC1CDEA6AC}" presName="spaceRect" presStyleCnt="0"/>
      <dgm:spPr/>
    </dgm:pt>
    <dgm:pt modelId="{07AC3B17-89A2-46EC-B1B8-06E90585092A}" type="pres">
      <dgm:prSet presAssocID="{FB458BFB-6152-4087-A1A5-94EC1CDEA6AC}" presName="textRect" presStyleLbl="revTx" presStyleIdx="2" presStyleCnt="4">
        <dgm:presLayoutVars>
          <dgm:chMax val="1"/>
          <dgm:chPref val="1"/>
        </dgm:presLayoutVars>
      </dgm:prSet>
      <dgm:spPr/>
    </dgm:pt>
    <dgm:pt modelId="{4DB4B00C-651B-4B20-B84D-7AA874B44A94}" type="pres">
      <dgm:prSet presAssocID="{6870F36E-A3B7-4B14-AB7B-B606600061AC}" presName="sibTrans" presStyleCnt="0"/>
      <dgm:spPr/>
    </dgm:pt>
    <dgm:pt modelId="{2468E418-2C25-4BCE-A7B4-9EB43368D7CB}" type="pres">
      <dgm:prSet presAssocID="{26072B1B-82E8-4FF8-A0D8-F7793555A049}" presName="compNode" presStyleCnt="0"/>
      <dgm:spPr/>
    </dgm:pt>
    <dgm:pt modelId="{8D846D39-C66C-40C9-85B2-1150AE3A9888}" type="pres">
      <dgm:prSet presAssocID="{26072B1B-82E8-4FF8-A0D8-F7793555A04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B24533CD-870D-42E8-981A-266476E27229}" type="pres">
      <dgm:prSet presAssocID="{26072B1B-82E8-4FF8-A0D8-F7793555A049}" presName="spaceRect" presStyleCnt="0"/>
      <dgm:spPr/>
    </dgm:pt>
    <dgm:pt modelId="{2AF4DDC1-0672-4D0C-A429-C5B058E844BE}" type="pres">
      <dgm:prSet presAssocID="{26072B1B-82E8-4FF8-A0D8-F7793555A04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159D810-15D7-47EF-8012-5B3050807F5E}" type="presOf" srcId="{60A4D123-46E8-45DD-9DD1-AEF286A3CF23}" destId="{49766B0B-9FDC-48CA-9544-7D5F9BB21367}" srcOrd="0" destOrd="0" presId="urn:microsoft.com/office/officeart/2018/2/layout/IconLabelList"/>
    <dgm:cxn modelId="{761F891A-5A6E-4570-A1D6-C3CB7353AE13}" type="presOf" srcId="{3E7D81D3-9E9A-4C69-AB96-9FBDB85F114B}" destId="{F052C87E-831D-47A0-919D-7AA48D4AACB7}" srcOrd="0" destOrd="0" presId="urn:microsoft.com/office/officeart/2018/2/layout/IconLabelList"/>
    <dgm:cxn modelId="{8EC25F34-DAAA-42F4-B100-88643C0B5A31}" srcId="{60A4D123-46E8-45DD-9DD1-AEF286A3CF23}" destId="{26072B1B-82E8-4FF8-A0D8-F7793555A049}" srcOrd="3" destOrd="0" parTransId="{659517B1-B0F7-4E19-A06B-BEBA7BD43B4F}" sibTransId="{22EF7DA8-2D4B-4D9E-94D7-423541AE1AD3}"/>
    <dgm:cxn modelId="{69BE5947-5F10-40D9-B377-F07DEED91980}" srcId="{60A4D123-46E8-45DD-9DD1-AEF286A3CF23}" destId="{FB458BFB-6152-4087-A1A5-94EC1CDEA6AC}" srcOrd="2" destOrd="0" parTransId="{7F4E03C8-74CD-4615-BA3D-4865458260C2}" sibTransId="{6870F36E-A3B7-4B14-AB7B-B606600061AC}"/>
    <dgm:cxn modelId="{7182F06F-6229-4A57-858C-8DF09D7A6DBD}" srcId="{60A4D123-46E8-45DD-9DD1-AEF286A3CF23}" destId="{9546C1E6-B79F-48E3-B9EC-1FC85A441287}" srcOrd="1" destOrd="0" parTransId="{FF685CA0-A6A9-41CB-B552-42A8D2F88C56}" sibTransId="{0F89FB73-74B7-4BA0-937C-FBE5BD098F55}"/>
    <dgm:cxn modelId="{63F1E17D-74CF-4DEF-8AB4-6BCFB17E319D}" type="presOf" srcId="{FB458BFB-6152-4087-A1A5-94EC1CDEA6AC}" destId="{07AC3B17-89A2-46EC-B1B8-06E90585092A}" srcOrd="0" destOrd="0" presId="urn:microsoft.com/office/officeart/2018/2/layout/IconLabelList"/>
    <dgm:cxn modelId="{D36E1993-BCD6-43BE-BE9C-DBCC881743FA}" type="presOf" srcId="{26072B1B-82E8-4FF8-A0D8-F7793555A049}" destId="{2AF4DDC1-0672-4D0C-A429-C5B058E844BE}" srcOrd="0" destOrd="0" presId="urn:microsoft.com/office/officeart/2018/2/layout/IconLabelList"/>
    <dgm:cxn modelId="{462AC1E5-E045-4AB5-8091-AF6D98361323}" type="presOf" srcId="{9546C1E6-B79F-48E3-B9EC-1FC85A441287}" destId="{D1CDC69B-543F-4A5A-803D-DBA31E04A70C}" srcOrd="0" destOrd="0" presId="urn:microsoft.com/office/officeart/2018/2/layout/IconLabelList"/>
    <dgm:cxn modelId="{9FA1F2E7-4387-494E-B0E5-1CC371F74075}" srcId="{60A4D123-46E8-45DD-9DD1-AEF286A3CF23}" destId="{3E7D81D3-9E9A-4C69-AB96-9FBDB85F114B}" srcOrd="0" destOrd="0" parTransId="{E79B0590-9ACD-4641-A734-7D5C45E51CA7}" sibTransId="{B550A9E7-FB75-443C-A6FF-38A76B94B9EB}"/>
    <dgm:cxn modelId="{9B816C83-5465-4EE3-8B3F-43A9902B0CDF}" type="presParOf" srcId="{49766B0B-9FDC-48CA-9544-7D5F9BB21367}" destId="{7E1241EB-2BE1-4B44-B908-BAC45F3E313D}" srcOrd="0" destOrd="0" presId="urn:microsoft.com/office/officeart/2018/2/layout/IconLabelList"/>
    <dgm:cxn modelId="{9915CBED-80D6-4536-8C55-32AE3C8822A3}" type="presParOf" srcId="{7E1241EB-2BE1-4B44-B908-BAC45F3E313D}" destId="{F6E465A9-B8F3-47A8-BE50-DF834AE6A4D9}" srcOrd="0" destOrd="0" presId="urn:microsoft.com/office/officeart/2018/2/layout/IconLabelList"/>
    <dgm:cxn modelId="{5085932D-8CC7-4B82-A17E-93DA578037AF}" type="presParOf" srcId="{7E1241EB-2BE1-4B44-B908-BAC45F3E313D}" destId="{B5F0BEBF-463B-4505-8530-CA729E508DB9}" srcOrd="1" destOrd="0" presId="urn:microsoft.com/office/officeart/2018/2/layout/IconLabelList"/>
    <dgm:cxn modelId="{93E92B25-32AF-4710-8F72-5B80A61B0496}" type="presParOf" srcId="{7E1241EB-2BE1-4B44-B908-BAC45F3E313D}" destId="{F052C87E-831D-47A0-919D-7AA48D4AACB7}" srcOrd="2" destOrd="0" presId="urn:microsoft.com/office/officeart/2018/2/layout/IconLabelList"/>
    <dgm:cxn modelId="{EDD8382E-EFA9-4828-921A-6D1A3947D06A}" type="presParOf" srcId="{49766B0B-9FDC-48CA-9544-7D5F9BB21367}" destId="{02C0C9AC-2FD8-47EB-996D-9E49EA8E8AA5}" srcOrd="1" destOrd="0" presId="urn:microsoft.com/office/officeart/2018/2/layout/IconLabelList"/>
    <dgm:cxn modelId="{832D7677-47E7-4B6D-9120-5EC806CD9E86}" type="presParOf" srcId="{49766B0B-9FDC-48CA-9544-7D5F9BB21367}" destId="{802D3ED5-9B18-4991-A055-B632A2AC4587}" srcOrd="2" destOrd="0" presId="urn:microsoft.com/office/officeart/2018/2/layout/IconLabelList"/>
    <dgm:cxn modelId="{B499D099-F234-45B7-A4FC-AEEB9BD98D3C}" type="presParOf" srcId="{802D3ED5-9B18-4991-A055-B632A2AC4587}" destId="{E7CFAB69-BFA0-4EDE-829F-5DAFFC51908C}" srcOrd="0" destOrd="0" presId="urn:microsoft.com/office/officeart/2018/2/layout/IconLabelList"/>
    <dgm:cxn modelId="{0E8EADD9-EA5A-4ED2-B7AA-1BC5BB9C3429}" type="presParOf" srcId="{802D3ED5-9B18-4991-A055-B632A2AC4587}" destId="{8BA82A3C-5379-48EA-B27B-B24C45846CAA}" srcOrd="1" destOrd="0" presId="urn:microsoft.com/office/officeart/2018/2/layout/IconLabelList"/>
    <dgm:cxn modelId="{E8EA0C33-6020-4852-BDBF-2CA4CFFF7885}" type="presParOf" srcId="{802D3ED5-9B18-4991-A055-B632A2AC4587}" destId="{D1CDC69B-543F-4A5A-803D-DBA31E04A70C}" srcOrd="2" destOrd="0" presId="urn:microsoft.com/office/officeart/2018/2/layout/IconLabelList"/>
    <dgm:cxn modelId="{9B49F79C-B12C-423D-BC96-9FBADCCD5120}" type="presParOf" srcId="{49766B0B-9FDC-48CA-9544-7D5F9BB21367}" destId="{CEC0F7CE-6379-463F-87F8-6787DD43A82A}" srcOrd="3" destOrd="0" presId="urn:microsoft.com/office/officeart/2018/2/layout/IconLabelList"/>
    <dgm:cxn modelId="{EDBD4A9D-6402-4EBD-BBDC-93225095AC44}" type="presParOf" srcId="{49766B0B-9FDC-48CA-9544-7D5F9BB21367}" destId="{A17AF6D5-DB62-4189-8CC4-81F42054C794}" srcOrd="4" destOrd="0" presId="urn:microsoft.com/office/officeart/2018/2/layout/IconLabelList"/>
    <dgm:cxn modelId="{4EFEAD1E-D989-4DCE-8758-A92886B42299}" type="presParOf" srcId="{A17AF6D5-DB62-4189-8CC4-81F42054C794}" destId="{923BD8DD-4D7E-4FFA-8B6B-504B632651E5}" srcOrd="0" destOrd="0" presId="urn:microsoft.com/office/officeart/2018/2/layout/IconLabelList"/>
    <dgm:cxn modelId="{3C217F5E-4A80-441A-87BB-63D8BA773963}" type="presParOf" srcId="{A17AF6D5-DB62-4189-8CC4-81F42054C794}" destId="{19D59873-1EB9-4C33-9773-D60CA8741267}" srcOrd="1" destOrd="0" presId="urn:microsoft.com/office/officeart/2018/2/layout/IconLabelList"/>
    <dgm:cxn modelId="{053DB4ED-213F-4C75-8493-12F9AD2F443A}" type="presParOf" srcId="{A17AF6D5-DB62-4189-8CC4-81F42054C794}" destId="{07AC3B17-89A2-46EC-B1B8-06E90585092A}" srcOrd="2" destOrd="0" presId="urn:microsoft.com/office/officeart/2018/2/layout/IconLabelList"/>
    <dgm:cxn modelId="{A7DE665F-D0C0-42B0-8224-AE4191CFC93D}" type="presParOf" srcId="{49766B0B-9FDC-48CA-9544-7D5F9BB21367}" destId="{4DB4B00C-651B-4B20-B84D-7AA874B44A94}" srcOrd="5" destOrd="0" presId="urn:microsoft.com/office/officeart/2018/2/layout/IconLabelList"/>
    <dgm:cxn modelId="{8A7BD0D9-660D-4257-A0D2-5DCF52ECFC24}" type="presParOf" srcId="{49766B0B-9FDC-48CA-9544-7D5F9BB21367}" destId="{2468E418-2C25-4BCE-A7B4-9EB43368D7CB}" srcOrd="6" destOrd="0" presId="urn:microsoft.com/office/officeart/2018/2/layout/IconLabelList"/>
    <dgm:cxn modelId="{89C9461F-5CE4-47AA-BF57-1290CA593508}" type="presParOf" srcId="{2468E418-2C25-4BCE-A7B4-9EB43368D7CB}" destId="{8D846D39-C66C-40C9-85B2-1150AE3A9888}" srcOrd="0" destOrd="0" presId="urn:microsoft.com/office/officeart/2018/2/layout/IconLabelList"/>
    <dgm:cxn modelId="{1965A4A3-E6B5-4143-8B04-7A8075AAB5A6}" type="presParOf" srcId="{2468E418-2C25-4BCE-A7B4-9EB43368D7CB}" destId="{B24533CD-870D-42E8-981A-266476E27229}" srcOrd="1" destOrd="0" presId="urn:microsoft.com/office/officeart/2018/2/layout/IconLabelList"/>
    <dgm:cxn modelId="{D37E9ED5-4D62-4F70-A5FF-272A7023B3E3}" type="presParOf" srcId="{2468E418-2C25-4BCE-A7B4-9EB43368D7CB}" destId="{2AF4DDC1-0672-4D0C-A429-C5B058E844B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D89874C-8B80-4220-A45E-F005806F0D23}" type="doc">
      <dgm:prSet loTypeId="urn:microsoft.com/office/officeart/2005/8/layout/hierarchy1" loCatId="hierarchy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0AF3F2D-739A-4EFE-AB10-8E93FE559631}">
      <dgm:prSet/>
      <dgm:spPr/>
      <dgm:t>
        <a:bodyPr/>
        <a:lstStyle/>
        <a:p>
          <a:r>
            <a:rPr lang="en-CA"/>
            <a:t>What is the functionality we want to implement? </a:t>
          </a:r>
          <a:endParaRPr lang="en-US"/>
        </a:p>
      </dgm:t>
    </dgm:pt>
    <dgm:pt modelId="{057436C9-3404-4293-9E5B-70C9D9AF100B}" type="parTrans" cxnId="{60EA13EA-0237-44C2-A6F8-243C7C965A2B}">
      <dgm:prSet/>
      <dgm:spPr/>
      <dgm:t>
        <a:bodyPr/>
        <a:lstStyle/>
        <a:p>
          <a:endParaRPr lang="en-US"/>
        </a:p>
      </dgm:t>
    </dgm:pt>
    <dgm:pt modelId="{DCE3F9A3-0CDB-477F-A0E0-D1E008E1C391}" type="sibTrans" cxnId="{60EA13EA-0237-44C2-A6F8-243C7C965A2B}">
      <dgm:prSet/>
      <dgm:spPr/>
      <dgm:t>
        <a:bodyPr/>
        <a:lstStyle/>
        <a:p>
          <a:endParaRPr lang="en-US"/>
        </a:p>
      </dgm:t>
    </dgm:pt>
    <dgm:pt modelId="{D8E75C4F-CBEA-414E-9243-139D7EB4F9A2}">
      <dgm:prSet/>
      <dgm:spPr/>
      <dgm:t>
        <a:bodyPr/>
        <a:lstStyle/>
        <a:p>
          <a:r>
            <a:rPr lang="en-CA" dirty="0"/>
            <a:t>How are we going to arrange the code?</a:t>
          </a:r>
          <a:endParaRPr lang="en-US" dirty="0"/>
        </a:p>
      </dgm:t>
    </dgm:pt>
    <dgm:pt modelId="{D5A1E811-800C-48DD-8667-B5055E78249E}" type="parTrans" cxnId="{BE539070-8571-4DB5-9C27-D062BC97DE2B}">
      <dgm:prSet/>
      <dgm:spPr/>
      <dgm:t>
        <a:bodyPr/>
        <a:lstStyle/>
        <a:p>
          <a:endParaRPr lang="en-US"/>
        </a:p>
      </dgm:t>
    </dgm:pt>
    <dgm:pt modelId="{ED90424D-1C69-4BC5-99E8-FA79E857C0ED}" type="sibTrans" cxnId="{BE539070-8571-4DB5-9C27-D062BC97DE2B}">
      <dgm:prSet/>
      <dgm:spPr/>
      <dgm:t>
        <a:bodyPr/>
        <a:lstStyle/>
        <a:p>
          <a:endParaRPr lang="en-US"/>
        </a:p>
      </dgm:t>
    </dgm:pt>
    <dgm:pt modelId="{8EABA0BE-4A7D-4C3E-8A28-AB698E20BA66}">
      <dgm:prSet/>
      <dgm:spPr/>
      <dgm:t>
        <a:bodyPr/>
        <a:lstStyle/>
        <a:p>
          <a:r>
            <a:rPr lang="en-CA"/>
            <a:t>What pre-existing technology can we leverage? </a:t>
          </a:r>
          <a:endParaRPr lang="en-US"/>
        </a:p>
      </dgm:t>
    </dgm:pt>
    <dgm:pt modelId="{602DEA7B-8EEF-40BF-B31F-A8EEAC3D8E8F}" type="parTrans" cxnId="{E7F83F49-E8BE-4CC8-833C-75B0FBD4DA34}">
      <dgm:prSet/>
      <dgm:spPr/>
      <dgm:t>
        <a:bodyPr/>
        <a:lstStyle/>
        <a:p>
          <a:endParaRPr lang="en-US"/>
        </a:p>
      </dgm:t>
    </dgm:pt>
    <dgm:pt modelId="{D1F92D84-F945-4321-9666-D5B76718AF37}" type="sibTrans" cxnId="{E7F83F49-E8BE-4CC8-833C-75B0FBD4DA34}">
      <dgm:prSet/>
      <dgm:spPr/>
      <dgm:t>
        <a:bodyPr/>
        <a:lstStyle/>
        <a:p>
          <a:endParaRPr lang="en-US"/>
        </a:p>
      </dgm:t>
    </dgm:pt>
    <dgm:pt modelId="{CFA3B004-ED45-4421-8CE7-2E3B3D31A63B}" type="pres">
      <dgm:prSet presAssocID="{7D89874C-8B80-4220-A45E-F005806F0D2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5588F79-D1FA-4BEA-8772-D41675B29DCC}" type="pres">
      <dgm:prSet presAssocID="{E0AF3F2D-739A-4EFE-AB10-8E93FE559631}" presName="hierRoot1" presStyleCnt="0"/>
      <dgm:spPr/>
    </dgm:pt>
    <dgm:pt modelId="{E1191D0B-7BD8-4EEA-8FE9-A353148F26E4}" type="pres">
      <dgm:prSet presAssocID="{E0AF3F2D-739A-4EFE-AB10-8E93FE559631}" presName="composite" presStyleCnt="0"/>
      <dgm:spPr/>
    </dgm:pt>
    <dgm:pt modelId="{40C8719E-B0EA-4D7E-8F9F-33A7A2469064}" type="pres">
      <dgm:prSet presAssocID="{E0AF3F2D-739A-4EFE-AB10-8E93FE559631}" presName="background" presStyleLbl="node0" presStyleIdx="0" presStyleCnt="3"/>
      <dgm:spPr/>
    </dgm:pt>
    <dgm:pt modelId="{3579B5CB-02DB-4ADD-939C-F21CB4E972E3}" type="pres">
      <dgm:prSet presAssocID="{E0AF3F2D-739A-4EFE-AB10-8E93FE559631}" presName="text" presStyleLbl="fgAcc0" presStyleIdx="0" presStyleCnt="3">
        <dgm:presLayoutVars>
          <dgm:chPref val="3"/>
        </dgm:presLayoutVars>
      </dgm:prSet>
      <dgm:spPr/>
    </dgm:pt>
    <dgm:pt modelId="{80A07A4E-555D-4C55-80B4-34AA5B433807}" type="pres">
      <dgm:prSet presAssocID="{E0AF3F2D-739A-4EFE-AB10-8E93FE559631}" presName="hierChild2" presStyleCnt="0"/>
      <dgm:spPr/>
    </dgm:pt>
    <dgm:pt modelId="{401A227C-BD53-4755-847A-7C1BEAB98C0B}" type="pres">
      <dgm:prSet presAssocID="{D8E75C4F-CBEA-414E-9243-139D7EB4F9A2}" presName="hierRoot1" presStyleCnt="0"/>
      <dgm:spPr/>
    </dgm:pt>
    <dgm:pt modelId="{69857F79-2BEB-4E58-8E0B-1B62AB6A6E44}" type="pres">
      <dgm:prSet presAssocID="{D8E75C4F-CBEA-414E-9243-139D7EB4F9A2}" presName="composite" presStyleCnt="0"/>
      <dgm:spPr/>
    </dgm:pt>
    <dgm:pt modelId="{FC849094-E82F-4C88-8829-7AE5B203BABB}" type="pres">
      <dgm:prSet presAssocID="{D8E75C4F-CBEA-414E-9243-139D7EB4F9A2}" presName="background" presStyleLbl="node0" presStyleIdx="1" presStyleCnt="3"/>
      <dgm:spPr/>
    </dgm:pt>
    <dgm:pt modelId="{9E2D6DE8-C1B0-4C34-917A-62D6EBABF5E7}" type="pres">
      <dgm:prSet presAssocID="{D8E75C4F-CBEA-414E-9243-139D7EB4F9A2}" presName="text" presStyleLbl="fgAcc0" presStyleIdx="1" presStyleCnt="3">
        <dgm:presLayoutVars>
          <dgm:chPref val="3"/>
        </dgm:presLayoutVars>
      </dgm:prSet>
      <dgm:spPr/>
    </dgm:pt>
    <dgm:pt modelId="{63AF67B3-4BE6-4D77-B922-F6EA3F90DA73}" type="pres">
      <dgm:prSet presAssocID="{D8E75C4F-CBEA-414E-9243-139D7EB4F9A2}" presName="hierChild2" presStyleCnt="0"/>
      <dgm:spPr/>
    </dgm:pt>
    <dgm:pt modelId="{3316AAD5-31EE-4DD0-B6C5-5B4E74DC7A14}" type="pres">
      <dgm:prSet presAssocID="{8EABA0BE-4A7D-4C3E-8A28-AB698E20BA66}" presName="hierRoot1" presStyleCnt="0"/>
      <dgm:spPr/>
    </dgm:pt>
    <dgm:pt modelId="{F781B73A-CD87-4121-B117-3A3A83894135}" type="pres">
      <dgm:prSet presAssocID="{8EABA0BE-4A7D-4C3E-8A28-AB698E20BA66}" presName="composite" presStyleCnt="0"/>
      <dgm:spPr/>
    </dgm:pt>
    <dgm:pt modelId="{ED1A6E88-628E-4C44-86B1-CA4B75850720}" type="pres">
      <dgm:prSet presAssocID="{8EABA0BE-4A7D-4C3E-8A28-AB698E20BA66}" presName="background" presStyleLbl="node0" presStyleIdx="2" presStyleCnt="3"/>
      <dgm:spPr/>
    </dgm:pt>
    <dgm:pt modelId="{9A78C60C-5807-4782-9B79-3F81498CF69D}" type="pres">
      <dgm:prSet presAssocID="{8EABA0BE-4A7D-4C3E-8A28-AB698E20BA66}" presName="text" presStyleLbl="fgAcc0" presStyleIdx="2" presStyleCnt="3">
        <dgm:presLayoutVars>
          <dgm:chPref val="3"/>
        </dgm:presLayoutVars>
      </dgm:prSet>
      <dgm:spPr/>
    </dgm:pt>
    <dgm:pt modelId="{A3268750-95F6-48EB-9627-8BB22548BA77}" type="pres">
      <dgm:prSet presAssocID="{8EABA0BE-4A7D-4C3E-8A28-AB698E20BA66}" presName="hierChild2" presStyleCnt="0"/>
      <dgm:spPr/>
    </dgm:pt>
  </dgm:ptLst>
  <dgm:cxnLst>
    <dgm:cxn modelId="{D224B70A-A4EE-4919-A8AA-B3106464A744}" type="presOf" srcId="{7D89874C-8B80-4220-A45E-F005806F0D23}" destId="{CFA3B004-ED45-4421-8CE7-2E3B3D31A63B}" srcOrd="0" destOrd="0" presId="urn:microsoft.com/office/officeart/2005/8/layout/hierarchy1"/>
    <dgm:cxn modelId="{E7F83F49-E8BE-4CC8-833C-75B0FBD4DA34}" srcId="{7D89874C-8B80-4220-A45E-F005806F0D23}" destId="{8EABA0BE-4A7D-4C3E-8A28-AB698E20BA66}" srcOrd="2" destOrd="0" parTransId="{602DEA7B-8EEF-40BF-B31F-A8EEAC3D8E8F}" sibTransId="{D1F92D84-F945-4321-9666-D5B76718AF37}"/>
    <dgm:cxn modelId="{40269A6A-03BB-41A0-B346-B20612A6A103}" type="presOf" srcId="{E0AF3F2D-739A-4EFE-AB10-8E93FE559631}" destId="{3579B5CB-02DB-4ADD-939C-F21CB4E972E3}" srcOrd="0" destOrd="0" presId="urn:microsoft.com/office/officeart/2005/8/layout/hierarchy1"/>
    <dgm:cxn modelId="{703B376F-8A3A-4345-9D55-F5A18AA0B768}" type="presOf" srcId="{8EABA0BE-4A7D-4C3E-8A28-AB698E20BA66}" destId="{9A78C60C-5807-4782-9B79-3F81498CF69D}" srcOrd="0" destOrd="0" presId="urn:microsoft.com/office/officeart/2005/8/layout/hierarchy1"/>
    <dgm:cxn modelId="{BE539070-8571-4DB5-9C27-D062BC97DE2B}" srcId="{7D89874C-8B80-4220-A45E-F005806F0D23}" destId="{D8E75C4F-CBEA-414E-9243-139D7EB4F9A2}" srcOrd="1" destOrd="0" parTransId="{D5A1E811-800C-48DD-8667-B5055E78249E}" sibTransId="{ED90424D-1C69-4BC5-99E8-FA79E857C0ED}"/>
    <dgm:cxn modelId="{25C8E08A-684B-47CA-9DA9-3C091E87DB14}" type="presOf" srcId="{D8E75C4F-CBEA-414E-9243-139D7EB4F9A2}" destId="{9E2D6DE8-C1B0-4C34-917A-62D6EBABF5E7}" srcOrd="0" destOrd="0" presId="urn:microsoft.com/office/officeart/2005/8/layout/hierarchy1"/>
    <dgm:cxn modelId="{60EA13EA-0237-44C2-A6F8-243C7C965A2B}" srcId="{7D89874C-8B80-4220-A45E-F005806F0D23}" destId="{E0AF3F2D-739A-4EFE-AB10-8E93FE559631}" srcOrd="0" destOrd="0" parTransId="{057436C9-3404-4293-9E5B-70C9D9AF100B}" sibTransId="{DCE3F9A3-0CDB-477F-A0E0-D1E008E1C391}"/>
    <dgm:cxn modelId="{446E2694-1C27-4322-859F-3330DCDD4046}" type="presParOf" srcId="{CFA3B004-ED45-4421-8CE7-2E3B3D31A63B}" destId="{15588F79-D1FA-4BEA-8772-D41675B29DCC}" srcOrd="0" destOrd="0" presId="urn:microsoft.com/office/officeart/2005/8/layout/hierarchy1"/>
    <dgm:cxn modelId="{433038A2-5108-49EB-9DCB-329FFA8B869E}" type="presParOf" srcId="{15588F79-D1FA-4BEA-8772-D41675B29DCC}" destId="{E1191D0B-7BD8-4EEA-8FE9-A353148F26E4}" srcOrd="0" destOrd="0" presId="urn:microsoft.com/office/officeart/2005/8/layout/hierarchy1"/>
    <dgm:cxn modelId="{A415E671-2B37-4F4A-B4C2-3C0E91FEEC5B}" type="presParOf" srcId="{E1191D0B-7BD8-4EEA-8FE9-A353148F26E4}" destId="{40C8719E-B0EA-4D7E-8F9F-33A7A2469064}" srcOrd="0" destOrd="0" presId="urn:microsoft.com/office/officeart/2005/8/layout/hierarchy1"/>
    <dgm:cxn modelId="{87EA54FD-4DDF-46A2-A228-146F40053906}" type="presParOf" srcId="{E1191D0B-7BD8-4EEA-8FE9-A353148F26E4}" destId="{3579B5CB-02DB-4ADD-939C-F21CB4E972E3}" srcOrd="1" destOrd="0" presId="urn:microsoft.com/office/officeart/2005/8/layout/hierarchy1"/>
    <dgm:cxn modelId="{F379D001-FC9B-4256-96DD-501F70782F0D}" type="presParOf" srcId="{15588F79-D1FA-4BEA-8772-D41675B29DCC}" destId="{80A07A4E-555D-4C55-80B4-34AA5B433807}" srcOrd="1" destOrd="0" presId="urn:microsoft.com/office/officeart/2005/8/layout/hierarchy1"/>
    <dgm:cxn modelId="{F621EC0A-7BD7-4E20-82CC-E45AB34A56E3}" type="presParOf" srcId="{CFA3B004-ED45-4421-8CE7-2E3B3D31A63B}" destId="{401A227C-BD53-4755-847A-7C1BEAB98C0B}" srcOrd="1" destOrd="0" presId="urn:microsoft.com/office/officeart/2005/8/layout/hierarchy1"/>
    <dgm:cxn modelId="{173E916E-B640-468D-A289-C1A2011F2EB9}" type="presParOf" srcId="{401A227C-BD53-4755-847A-7C1BEAB98C0B}" destId="{69857F79-2BEB-4E58-8E0B-1B62AB6A6E44}" srcOrd="0" destOrd="0" presId="urn:microsoft.com/office/officeart/2005/8/layout/hierarchy1"/>
    <dgm:cxn modelId="{FA282F6C-015C-4BE0-A578-41F7795CBD3D}" type="presParOf" srcId="{69857F79-2BEB-4E58-8E0B-1B62AB6A6E44}" destId="{FC849094-E82F-4C88-8829-7AE5B203BABB}" srcOrd="0" destOrd="0" presId="urn:microsoft.com/office/officeart/2005/8/layout/hierarchy1"/>
    <dgm:cxn modelId="{D3CF350C-30B7-4357-A686-CDBCEB471BB3}" type="presParOf" srcId="{69857F79-2BEB-4E58-8E0B-1B62AB6A6E44}" destId="{9E2D6DE8-C1B0-4C34-917A-62D6EBABF5E7}" srcOrd="1" destOrd="0" presId="urn:microsoft.com/office/officeart/2005/8/layout/hierarchy1"/>
    <dgm:cxn modelId="{14FA4924-484A-4C69-A5BD-CAE7600579DA}" type="presParOf" srcId="{401A227C-BD53-4755-847A-7C1BEAB98C0B}" destId="{63AF67B3-4BE6-4D77-B922-F6EA3F90DA73}" srcOrd="1" destOrd="0" presId="urn:microsoft.com/office/officeart/2005/8/layout/hierarchy1"/>
    <dgm:cxn modelId="{A479751C-8552-4E4A-98C6-C5372055C663}" type="presParOf" srcId="{CFA3B004-ED45-4421-8CE7-2E3B3D31A63B}" destId="{3316AAD5-31EE-4DD0-B6C5-5B4E74DC7A14}" srcOrd="2" destOrd="0" presId="urn:microsoft.com/office/officeart/2005/8/layout/hierarchy1"/>
    <dgm:cxn modelId="{3B46A0B0-35BB-4623-9476-B7955902CCDE}" type="presParOf" srcId="{3316AAD5-31EE-4DD0-B6C5-5B4E74DC7A14}" destId="{F781B73A-CD87-4121-B117-3A3A83894135}" srcOrd="0" destOrd="0" presId="urn:microsoft.com/office/officeart/2005/8/layout/hierarchy1"/>
    <dgm:cxn modelId="{C900AA01-B7F9-4C9D-B65B-A585F872CB0C}" type="presParOf" srcId="{F781B73A-CD87-4121-B117-3A3A83894135}" destId="{ED1A6E88-628E-4C44-86B1-CA4B75850720}" srcOrd="0" destOrd="0" presId="urn:microsoft.com/office/officeart/2005/8/layout/hierarchy1"/>
    <dgm:cxn modelId="{2D5D8AB3-49B7-4766-A1AA-3A9421FE1030}" type="presParOf" srcId="{F781B73A-CD87-4121-B117-3A3A83894135}" destId="{9A78C60C-5807-4782-9B79-3F81498CF69D}" srcOrd="1" destOrd="0" presId="urn:microsoft.com/office/officeart/2005/8/layout/hierarchy1"/>
    <dgm:cxn modelId="{4DAEC918-41EF-4D6C-AB1E-695165009C55}" type="presParOf" srcId="{3316AAD5-31EE-4DD0-B6C5-5B4E74DC7A14}" destId="{A3268750-95F6-48EB-9627-8BB22548BA7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00EA05-26E8-471F-B74C-D52586940AC4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C5653DDD-6EDE-4B37-9188-14B968F26176}">
      <dgm:prSet/>
      <dgm:spPr/>
      <dgm:t>
        <a:bodyPr/>
        <a:lstStyle/>
        <a:p>
          <a:r>
            <a:rPr lang="en-CA" dirty="0"/>
            <a:t>Structure and arrangement of code should reflect the functionality</a:t>
          </a:r>
        </a:p>
      </dgm:t>
    </dgm:pt>
    <dgm:pt modelId="{B0A16F16-3A94-4D5F-B1C3-3CDBA35D2065}" type="parTrans" cxnId="{AFFE45C1-5562-4ECC-B819-D56F900592DE}">
      <dgm:prSet/>
      <dgm:spPr/>
      <dgm:t>
        <a:bodyPr/>
        <a:lstStyle/>
        <a:p>
          <a:endParaRPr lang="en-CA"/>
        </a:p>
      </dgm:t>
    </dgm:pt>
    <dgm:pt modelId="{6B8B3BED-2E23-4326-9492-B9DF962B2812}" type="sibTrans" cxnId="{AFFE45C1-5562-4ECC-B819-D56F900592DE}">
      <dgm:prSet/>
      <dgm:spPr/>
      <dgm:t>
        <a:bodyPr/>
        <a:lstStyle/>
        <a:p>
          <a:endParaRPr lang="en-CA"/>
        </a:p>
      </dgm:t>
    </dgm:pt>
    <dgm:pt modelId="{788B0FC1-B172-4D60-9391-07CDAEC5738B}">
      <dgm:prSet/>
      <dgm:spPr/>
      <dgm:t>
        <a:bodyPr/>
        <a:lstStyle/>
        <a:p>
          <a:r>
            <a:rPr lang="en-CA" dirty="0"/>
            <a:t>Make the code easier to read, understand, and manage</a:t>
          </a:r>
        </a:p>
      </dgm:t>
    </dgm:pt>
    <dgm:pt modelId="{04D90BBF-A346-47CA-BC75-4E02072C8FDA}" type="parTrans" cxnId="{DBD900CD-2F7F-42E7-AED8-8C9130BB4F3D}">
      <dgm:prSet/>
      <dgm:spPr/>
      <dgm:t>
        <a:bodyPr/>
        <a:lstStyle/>
        <a:p>
          <a:endParaRPr lang="en-CA"/>
        </a:p>
      </dgm:t>
    </dgm:pt>
    <dgm:pt modelId="{DE49395B-2473-44DF-BA10-B355BCB9EF6F}" type="sibTrans" cxnId="{DBD900CD-2F7F-42E7-AED8-8C9130BB4F3D}">
      <dgm:prSet/>
      <dgm:spPr/>
      <dgm:t>
        <a:bodyPr/>
        <a:lstStyle/>
        <a:p>
          <a:endParaRPr lang="en-CA"/>
        </a:p>
      </dgm:t>
    </dgm:pt>
    <dgm:pt modelId="{2C2D3E69-54B4-453F-8DC5-1E1418C7094D}">
      <dgm:prSet/>
      <dgm:spPr/>
      <dgm:t>
        <a:bodyPr/>
        <a:lstStyle/>
        <a:p>
          <a:r>
            <a:rPr lang="en-CA"/>
            <a:t>Knowing what the software does is critical to making choices</a:t>
          </a:r>
        </a:p>
      </dgm:t>
    </dgm:pt>
    <dgm:pt modelId="{96E01425-D15C-4411-8E0E-C979A8835AD9}" type="parTrans" cxnId="{EEFA641D-5F4F-4CD3-8A06-1FDC64FE653A}">
      <dgm:prSet/>
      <dgm:spPr/>
      <dgm:t>
        <a:bodyPr/>
        <a:lstStyle/>
        <a:p>
          <a:endParaRPr lang="en-CA"/>
        </a:p>
      </dgm:t>
    </dgm:pt>
    <dgm:pt modelId="{AAEBE8F1-55BA-4C0D-809E-4B4A0909F56B}" type="sibTrans" cxnId="{EEFA641D-5F4F-4CD3-8A06-1FDC64FE653A}">
      <dgm:prSet/>
      <dgm:spPr/>
      <dgm:t>
        <a:bodyPr/>
        <a:lstStyle/>
        <a:p>
          <a:endParaRPr lang="en-CA"/>
        </a:p>
      </dgm:t>
    </dgm:pt>
    <dgm:pt modelId="{6735FC07-994F-4CD4-814F-30604191D422}">
      <dgm:prSet/>
      <dgm:spPr/>
      <dgm:t>
        <a:bodyPr/>
        <a:lstStyle/>
        <a:p>
          <a:r>
            <a:rPr lang="en-CA" dirty="0"/>
            <a:t>For example which technology or libraries to use</a:t>
          </a:r>
        </a:p>
      </dgm:t>
    </dgm:pt>
    <dgm:pt modelId="{771462EC-408A-46D2-8C8F-12ECFBF7EFF7}" type="parTrans" cxnId="{73F20063-EBCF-4127-8FD0-F7AD034E6EE3}">
      <dgm:prSet/>
      <dgm:spPr/>
      <dgm:t>
        <a:bodyPr/>
        <a:lstStyle/>
        <a:p>
          <a:endParaRPr lang="en-CA"/>
        </a:p>
      </dgm:t>
    </dgm:pt>
    <dgm:pt modelId="{A43561AA-63A8-497A-AF32-B1A3DEDA4BA2}" type="sibTrans" cxnId="{73F20063-EBCF-4127-8FD0-F7AD034E6EE3}">
      <dgm:prSet/>
      <dgm:spPr/>
      <dgm:t>
        <a:bodyPr/>
        <a:lstStyle/>
        <a:p>
          <a:endParaRPr lang="en-CA"/>
        </a:p>
      </dgm:t>
    </dgm:pt>
    <dgm:pt modelId="{5FEC5218-7AF2-455F-BC88-42F9F8242D8A}">
      <dgm:prSet/>
      <dgm:spPr/>
      <dgm:t>
        <a:bodyPr/>
        <a:lstStyle/>
        <a:p>
          <a:r>
            <a:rPr lang="en-CA" dirty="0"/>
            <a:t>The choice of library and technology feeds back into process</a:t>
          </a:r>
        </a:p>
      </dgm:t>
    </dgm:pt>
    <dgm:pt modelId="{03BDC275-D364-4083-B1A1-6A1E961100D7}" type="parTrans" cxnId="{EF70197C-B517-4BAA-985E-A94C9CBEB94D}">
      <dgm:prSet/>
      <dgm:spPr/>
      <dgm:t>
        <a:bodyPr/>
        <a:lstStyle/>
        <a:p>
          <a:endParaRPr lang="en-CA"/>
        </a:p>
      </dgm:t>
    </dgm:pt>
    <dgm:pt modelId="{78DEEEFD-B39A-4C84-809D-670D78270C53}" type="sibTrans" cxnId="{EF70197C-B517-4BAA-985E-A94C9CBEB94D}">
      <dgm:prSet/>
      <dgm:spPr/>
      <dgm:t>
        <a:bodyPr/>
        <a:lstStyle/>
        <a:p>
          <a:endParaRPr lang="en-CA"/>
        </a:p>
      </dgm:t>
    </dgm:pt>
    <dgm:pt modelId="{830E3A09-BE81-4BF8-B8AE-8F642030C43C}">
      <dgm:prSet/>
      <dgm:spPr/>
      <dgm:t>
        <a:bodyPr/>
        <a:lstStyle/>
        <a:p>
          <a:r>
            <a:rPr lang="en-CA" dirty="0"/>
            <a:t>Affects what is feasible to do in a reasonable amount of time</a:t>
          </a:r>
        </a:p>
      </dgm:t>
    </dgm:pt>
    <dgm:pt modelId="{8E9A857A-A0BE-4B6D-81E2-1E350DA8F971}" type="parTrans" cxnId="{53C859A5-51E4-40CC-BFAA-4667BCDE8C27}">
      <dgm:prSet/>
      <dgm:spPr/>
      <dgm:t>
        <a:bodyPr/>
        <a:lstStyle/>
        <a:p>
          <a:endParaRPr lang="en-CA"/>
        </a:p>
      </dgm:t>
    </dgm:pt>
    <dgm:pt modelId="{418591D5-F226-4CE3-9907-B2EE40F70C76}" type="sibTrans" cxnId="{53C859A5-51E4-40CC-BFAA-4667BCDE8C27}">
      <dgm:prSet/>
      <dgm:spPr/>
      <dgm:t>
        <a:bodyPr/>
        <a:lstStyle/>
        <a:p>
          <a:endParaRPr lang="en-CA"/>
        </a:p>
      </dgm:t>
    </dgm:pt>
    <dgm:pt modelId="{0DA5948F-FDF8-493C-8E44-4A813CD618B6}" type="pres">
      <dgm:prSet presAssocID="{4B00EA05-26E8-471F-B74C-D52586940AC4}" presName="Name0" presStyleCnt="0">
        <dgm:presLayoutVars>
          <dgm:dir/>
          <dgm:animLvl val="lvl"/>
          <dgm:resizeHandles val="exact"/>
        </dgm:presLayoutVars>
      </dgm:prSet>
      <dgm:spPr/>
    </dgm:pt>
    <dgm:pt modelId="{11B9F0E8-6708-4B40-A4D8-D853F0779229}" type="pres">
      <dgm:prSet presAssocID="{C5653DDD-6EDE-4B37-9188-14B968F26176}" presName="linNode" presStyleCnt="0"/>
      <dgm:spPr/>
    </dgm:pt>
    <dgm:pt modelId="{7978B77A-75B5-4640-897E-8DAED6BE07AD}" type="pres">
      <dgm:prSet presAssocID="{C5653DDD-6EDE-4B37-9188-14B968F26176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91D4E2D5-E7A2-4797-9A0D-D95B8DAAA9FA}" type="pres">
      <dgm:prSet presAssocID="{C5653DDD-6EDE-4B37-9188-14B968F26176}" presName="descendantText" presStyleLbl="alignAccFollowNode1" presStyleIdx="0" presStyleCnt="3">
        <dgm:presLayoutVars>
          <dgm:bulletEnabled val="1"/>
        </dgm:presLayoutVars>
      </dgm:prSet>
      <dgm:spPr/>
    </dgm:pt>
    <dgm:pt modelId="{00ECF4BB-DFAA-44BB-A4E3-01245391039F}" type="pres">
      <dgm:prSet presAssocID="{6B8B3BED-2E23-4326-9492-B9DF962B2812}" presName="sp" presStyleCnt="0"/>
      <dgm:spPr/>
    </dgm:pt>
    <dgm:pt modelId="{3BF50D0F-144B-49D5-B49B-4D0F5AB7C195}" type="pres">
      <dgm:prSet presAssocID="{2C2D3E69-54B4-453F-8DC5-1E1418C7094D}" presName="linNode" presStyleCnt="0"/>
      <dgm:spPr/>
    </dgm:pt>
    <dgm:pt modelId="{B185918D-D9C8-4569-B670-7A621FE8B2CE}" type="pres">
      <dgm:prSet presAssocID="{2C2D3E69-54B4-453F-8DC5-1E1418C7094D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FBDC6064-F63C-432D-B5B9-A98624C138E5}" type="pres">
      <dgm:prSet presAssocID="{2C2D3E69-54B4-453F-8DC5-1E1418C7094D}" presName="descendantText" presStyleLbl="alignAccFollowNode1" presStyleIdx="1" presStyleCnt="3">
        <dgm:presLayoutVars>
          <dgm:bulletEnabled val="1"/>
        </dgm:presLayoutVars>
      </dgm:prSet>
      <dgm:spPr/>
    </dgm:pt>
    <dgm:pt modelId="{150D86E1-C6A4-444F-B153-0D7EADF00394}" type="pres">
      <dgm:prSet presAssocID="{AAEBE8F1-55BA-4C0D-809E-4B4A0909F56B}" presName="sp" presStyleCnt="0"/>
      <dgm:spPr/>
    </dgm:pt>
    <dgm:pt modelId="{2304251C-15EF-44F5-B1E7-745EF792EF81}" type="pres">
      <dgm:prSet presAssocID="{5FEC5218-7AF2-455F-BC88-42F9F8242D8A}" presName="linNode" presStyleCnt="0"/>
      <dgm:spPr/>
    </dgm:pt>
    <dgm:pt modelId="{05D8170F-05B6-44FD-A64A-64D0220DB0EE}" type="pres">
      <dgm:prSet presAssocID="{5FEC5218-7AF2-455F-BC88-42F9F8242D8A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DB7362BE-7B33-48A9-86B5-85FAF55B7EA6}" type="pres">
      <dgm:prSet presAssocID="{5FEC5218-7AF2-455F-BC88-42F9F8242D8A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18692E12-21CA-4297-AFAB-D94FAE13CED4}" type="presOf" srcId="{5FEC5218-7AF2-455F-BC88-42F9F8242D8A}" destId="{05D8170F-05B6-44FD-A64A-64D0220DB0EE}" srcOrd="0" destOrd="0" presId="urn:microsoft.com/office/officeart/2005/8/layout/vList5"/>
    <dgm:cxn modelId="{EEFA641D-5F4F-4CD3-8A06-1FDC64FE653A}" srcId="{4B00EA05-26E8-471F-B74C-D52586940AC4}" destId="{2C2D3E69-54B4-453F-8DC5-1E1418C7094D}" srcOrd="1" destOrd="0" parTransId="{96E01425-D15C-4411-8E0E-C979A8835AD9}" sibTransId="{AAEBE8F1-55BA-4C0D-809E-4B4A0909F56B}"/>
    <dgm:cxn modelId="{208A3C2F-CD1D-4432-AE76-E054C1BC6CC7}" type="presOf" srcId="{6735FC07-994F-4CD4-814F-30604191D422}" destId="{FBDC6064-F63C-432D-B5B9-A98624C138E5}" srcOrd="0" destOrd="0" presId="urn:microsoft.com/office/officeart/2005/8/layout/vList5"/>
    <dgm:cxn modelId="{21CDC761-4C22-4976-AA9D-EB814A8291D4}" type="presOf" srcId="{788B0FC1-B172-4D60-9391-07CDAEC5738B}" destId="{91D4E2D5-E7A2-4797-9A0D-D95B8DAAA9FA}" srcOrd="0" destOrd="0" presId="urn:microsoft.com/office/officeart/2005/8/layout/vList5"/>
    <dgm:cxn modelId="{73F20063-EBCF-4127-8FD0-F7AD034E6EE3}" srcId="{2C2D3E69-54B4-453F-8DC5-1E1418C7094D}" destId="{6735FC07-994F-4CD4-814F-30604191D422}" srcOrd="0" destOrd="0" parTransId="{771462EC-408A-46D2-8C8F-12ECFBF7EFF7}" sibTransId="{A43561AA-63A8-497A-AF32-B1A3DEDA4BA2}"/>
    <dgm:cxn modelId="{4B815A6A-7512-403E-8FE2-257E07C9CF66}" type="presOf" srcId="{C5653DDD-6EDE-4B37-9188-14B968F26176}" destId="{7978B77A-75B5-4640-897E-8DAED6BE07AD}" srcOrd="0" destOrd="0" presId="urn:microsoft.com/office/officeart/2005/8/layout/vList5"/>
    <dgm:cxn modelId="{241A8B6E-9BB3-4A60-8C87-DD867DBD2CE1}" type="presOf" srcId="{830E3A09-BE81-4BF8-B8AE-8F642030C43C}" destId="{DB7362BE-7B33-48A9-86B5-85FAF55B7EA6}" srcOrd="0" destOrd="0" presId="urn:microsoft.com/office/officeart/2005/8/layout/vList5"/>
    <dgm:cxn modelId="{EF70197C-B517-4BAA-985E-A94C9CBEB94D}" srcId="{4B00EA05-26E8-471F-B74C-D52586940AC4}" destId="{5FEC5218-7AF2-455F-BC88-42F9F8242D8A}" srcOrd="2" destOrd="0" parTransId="{03BDC275-D364-4083-B1A1-6A1E961100D7}" sibTransId="{78DEEEFD-B39A-4C84-809D-670D78270C53}"/>
    <dgm:cxn modelId="{53C859A5-51E4-40CC-BFAA-4667BCDE8C27}" srcId="{5FEC5218-7AF2-455F-BC88-42F9F8242D8A}" destId="{830E3A09-BE81-4BF8-B8AE-8F642030C43C}" srcOrd="0" destOrd="0" parTransId="{8E9A857A-A0BE-4B6D-81E2-1E350DA8F971}" sibTransId="{418591D5-F226-4CE3-9907-B2EE40F70C76}"/>
    <dgm:cxn modelId="{5F055AB7-3CB6-4E76-84D7-33C0976D2454}" type="presOf" srcId="{4B00EA05-26E8-471F-B74C-D52586940AC4}" destId="{0DA5948F-FDF8-493C-8E44-4A813CD618B6}" srcOrd="0" destOrd="0" presId="urn:microsoft.com/office/officeart/2005/8/layout/vList5"/>
    <dgm:cxn modelId="{AFFE45C1-5562-4ECC-B819-D56F900592DE}" srcId="{4B00EA05-26E8-471F-B74C-D52586940AC4}" destId="{C5653DDD-6EDE-4B37-9188-14B968F26176}" srcOrd="0" destOrd="0" parTransId="{B0A16F16-3A94-4D5F-B1C3-3CDBA35D2065}" sibTransId="{6B8B3BED-2E23-4326-9492-B9DF962B2812}"/>
    <dgm:cxn modelId="{DBD900CD-2F7F-42E7-AED8-8C9130BB4F3D}" srcId="{C5653DDD-6EDE-4B37-9188-14B968F26176}" destId="{788B0FC1-B172-4D60-9391-07CDAEC5738B}" srcOrd="0" destOrd="0" parTransId="{04D90BBF-A346-47CA-BC75-4E02072C8FDA}" sibTransId="{DE49395B-2473-44DF-BA10-B355BCB9EF6F}"/>
    <dgm:cxn modelId="{C8C3FBF2-D2B2-4E9C-B64E-23E652935C17}" type="presOf" srcId="{2C2D3E69-54B4-453F-8DC5-1E1418C7094D}" destId="{B185918D-D9C8-4569-B670-7A621FE8B2CE}" srcOrd="0" destOrd="0" presId="urn:microsoft.com/office/officeart/2005/8/layout/vList5"/>
    <dgm:cxn modelId="{EB081081-58D2-4D41-9957-8DE108211BC6}" type="presParOf" srcId="{0DA5948F-FDF8-493C-8E44-4A813CD618B6}" destId="{11B9F0E8-6708-4B40-A4D8-D853F0779229}" srcOrd="0" destOrd="0" presId="urn:microsoft.com/office/officeart/2005/8/layout/vList5"/>
    <dgm:cxn modelId="{E60F9601-47E1-4A8F-99EC-95F7D54C203C}" type="presParOf" srcId="{11B9F0E8-6708-4B40-A4D8-D853F0779229}" destId="{7978B77A-75B5-4640-897E-8DAED6BE07AD}" srcOrd="0" destOrd="0" presId="urn:microsoft.com/office/officeart/2005/8/layout/vList5"/>
    <dgm:cxn modelId="{74ED94C6-1BAC-48FA-AE58-FAB0E6B950A3}" type="presParOf" srcId="{11B9F0E8-6708-4B40-A4D8-D853F0779229}" destId="{91D4E2D5-E7A2-4797-9A0D-D95B8DAAA9FA}" srcOrd="1" destOrd="0" presId="urn:microsoft.com/office/officeart/2005/8/layout/vList5"/>
    <dgm:cxn modelId="{0E489F01-18A3-466C-9244-899EEFB9EF91}" type="presParOf" srcId="{0DA5948F-FDF8-493C-8E44-4A813CD618B6}" destId="{00ECF4BB-DFAA-44BB-A4E3-01245391039F}" srcOrd="1" destOrd="0" presId="urn:microsoft.com/office/officeart/2005/8/layout/vList5"/>
    <dgm:cxn modelId="{1D0A4985-E71F-4C63-98FF-465F2E70DFCD}" type="presParOf" srcId="{0DA5948F-FDF8-493C-8E44-4A813CD618B6}" destId="{3BF50D0F-144B-49D5-B49B-4D0F5AB7C195}" srcOrd="2" destOrd="0" presId="urn:microsoft.com/office/officeart/2005/8/layout/vList5"/>
    <dgm:cxn modelId="{58A7B87D-374F-4665-A30C-2BBC684A8E37}" type="presParOf" srcId="{3BF50D0F-144B-49D5-B49B-4D0F5AB7C195}" destId="{B185918D-D9C8-4569-B670-7A621FE8B2CE}" srcOrd="0" destOrd="0" presId="urn:microsoft.com/office/officeart/2005/8/layout/vList5"/>
    <dgm:cxn modelId="{C0075958-872E-42D8-BBD1-AF57E0319525}" type="presParOf" srcId="{3BF50D0F-144B-49D5-B49B-4D0F5AB7C195}" destId="{FBDC6064-F63C-432D-B5B9-A98624C138E5}" srcOrd="1" destOrd="0" presId="urn:microsoft.com/office/officeart/2005/8/layout/vList5"/>
    <dgm:cxn modelId="{112144A9-6F0B-43B5-A1A9-CC3CA44235D8}" type="presParOf" srcId="{0DA5948F-FDF8-493C-8E44-4A813CD618B6}" destId="{150D86E1-C6A4-444F-B153-0D7EADF00394}" srcOrd="3" destOrd="0" presId="urn:microsoft.com/office/officeart/2005/8/layout/vList5"/>
    <dgm:cxn modelId="{2C995F99-55E1-4BA2-A1CB-D9ABCEE4388D}" type="presParOf" srcId="{0DA5948F-FDF8-493C-8E44-4A813CD618B6}" destId="{2304251C-15EF-44F5-B1E7-745EF792EF81}" srcOrd="4" destOrd="0" presId="urn:microsoft.com/office/officeart/2005/8/layout/vList5"/>
    <dgm:cxn modelId="{CB509546-0504-4443-9037-2768BCB484EF}" type="presParOf" srcId="{2304251C-15EF-44F5-B1E7-745EF792EF81}" destId="{05D8170F-05B6-44FD-A64A-64D0220DB0EE}" srcOrd="0" destOrd="0" presId="urn:microsoft.com/office/officeart/2005/8/layout/vList5"/>
    <dgm:cxn modelId="{133C1F7B-A3CA-443C-87F7-E0897DA307EC}" type="presParOf" srcId="{2304251C-15EF-44F5-B1E7-745EF792EF81}" destId="{DB7362BE-7B33-48A9-86B5-85FAF55B7EA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472F18F-F23D-4818-98BA-F856E48C84F3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9B1D66C-D2FF-4F87-8EDC-53F096350208}">
      <dgm:prSet/>
      <dgm:spPr/>
      <dgm:t>
        <a:bodyPr/>
        <a:lstStyle/>
        <a:p>
          <a:r>
            <a:rPr lang="en-CA"/>
            <a:t>Read and write image data from file</a:t>
          </a:r>
          <a:endParaRPr lang="en-US"/>
        </a:p>
      </dgm:t>
    </dgm:pt>
    <dgm:pt modelId="{D6C249D2-0923-4F1D-8741-B720AE6677DF}" type="parTrans" cxnId="{CE7B828C-C6BD-41C6-96DA-8C59FC8989D4}">
      <dgm:prSet/>
      <dgm:spPr/>
      <dgm:t>
        <a:bodyPr/>
        <a:lstStyle/>
        <a:p>
          <a:endParaRPr lang="en-US"/>
        </a:p>
      </dgm:t>
    </dgm:pt>
    <dgm:pt modelId="{903EB3E0-FF7C-4DF9-B2F4-60C46953B06D}" type="sibTrans" cxnId="{CE7B828C-C6BD-41C6-96DA-8C59FC8989D4}">
      <dgm:prSet/>
      <dgm:spPr/>
      <dgm:t>
        <a:bodyPr/>
        <a:lstStyle/>
        <a:p>
          <a:endParaRPr lang="en-US"/>
        </a:p>
      </dgm:t>
    </dgm:pt>
    <dgm:pt modelId="{3AD3C613-4588-48B1-9907-3C7BB6A1D20C}">
      <dgm:prSet/>
      <dgm:spPr/>
      <dgm:t>
        <a:bodyPr/>
        <a:lstStyle/>
        <a:p>
          <a:r>
            <a:rPr lang="en-CA"/>
            <a:t>Display image data in a window</a:t>
          </a:r>
          <a:endParaRPr lang="en-US"/>
        </a:p>
      </dgm:t>
    </dgm:pt>
    <dgm:pt modelId="{CB1A3276-D915-43C4-914E-4B3168834DC0}" type="parTrans" cxnId="{FA9B7AE9-5A69-4E46-82B9-8BF08B732F16}">
      <dgm:prSet/>
      <dgm:spPr/>
      <dgm:t>
        <a:bodyPr/>
        <a:lstStyle/>
        <a:p>
          <a:endParaRPr lang="en-US"/>
        </a:p>
      </dgm:t>
    </dgm:pt>
    <dgm:pt modelId="{08415C74-A3F3-4C65-BC5D-AE65F590BE3A}" type="sibTrans" cxnId="{FA9B7AE9-5A69-4E46-82B9-8BF08B732F16}">
      <dgm:prSet/>
      <dgm:spPr/>
      <dgm:t>
        <a:bodyPr/>
        <a:lstStyle/>
        <a:p>
          <a:endParaRPr lang="en-US"/>
        </a:p>
      </dgm:t>
    </dgm:pt>
    <dgm:pt modelId="{22B3F0AB-7DA6-4825-8B61-79661A17CEF8}">
      <dgm:prSet/>
      <dgm:spPr/>
      <dgm:t>
        <a:bodyPr/>
        <a:lstStyle/>
        <a:p>
          <a:r>
            <a:rPr lang="en-CA"/>
            <a:t>Allow some editing </a:t>
          </a:r>
          <a:endParaRPr lang="en-US"/>
        </a:p>
      </dgm:t>
    </dgm:pt>
    <dgm:pt modelId="{2B58154E-F02E-4AD9-8DA9-9279CBDEA60D}" type="parTrans" cxnId="{44B01E34-DD7C-4EA6-8D42-79C373A1E2CD}">
      <dgm:prSet/>
      <dgm:spPr/>
      <dgm:t>
        <a:bodyPr/>
        <a:lstStyle/>
        <a:p>
          <a:endParaRPr lang="en-US"/>
        </a:p>
      </dgm:t>
    </dgm:pt>
    <dgm:pt modelId="{6FCE86CF-26FE-4AB4-8347-10D857A559D4}" type="sibTrans" cxnId="{44B01E34-DD7C-4EA6-8D42-79C373A1E2CD}">
      <dgm:prSet/>
      <dgm:spPr/>
      <dgm:t>
        <a:bodyPr/>
        <a:lstStyle/>
        <a:p>
          <a:endParaRPr lang="en-US"/>
        </a:p>
      </dgm:t>
    </dgm:pt>
    <dgm:pt modelId="{47DEC201-9C29-4E08-A594-61DFBBEF6C70}" type="pres">
      <dgm:prSet presAssocID="{1472F18F-F23D-4818-98BA-F856E48C84F3}" presName="root" presStyleCnt="0">
        <dgm:presLayoutVars>
          <dgm:dir/>
          <dgm:resizeHandles val="exact"/>
        </dgm:presLayoutVars>
      </dgm:prSet>
      <dgm:spPr/>
    </dgm:pt>
    <dgm:pt modelId="{2A9B1BEE-69B9-4772-8281-A158014982D9}" type="pres">
      <dgm:prSet presAssocID="{1472F18F-F23D-4818-98BA-F856E48C84F3}" presName="container" presStyleCnt="0">
        <dgm:presLayoutVars>
          <dgm:dir/>
          <dgm:resizeHandles val="exact"/>
        </dgm:presLayoutVars>
      </dgm:prSet>
      <dgm:spPr/>
    </dgm:pt>
    <dgm:pt modelId="{C7676523-1EA0-41AD-9A3F-9E1A7AAF8BDF}" type="pres">
      <dgm:prSet presAssocID="{09B1D66C-D2FF-4F87-8EDC-53F096350208}" presName="compNode" presStyleCnt="0"/>
      <dgm:spPr/>
    </dgm:pt>
    <dgm:pt modelId="{05B3F4E9-BDFF-4515-85B9-67A6238547A4}" type="pres">
      <dgm:prSet presAssocID="{09B1D66C-D2FF-4F87-8EDC-53F096350208}" presName="iconBgRect" presStyleLbl="bgShp" presStyleIdx="0" presStyleCnt="3"/>
      <dgm:spPr/>
    </dgm:pt>
    <dgm:pt modelId="{46D7986E-1998-4E71-A2F1-B2EC0DF1C4B9}" type="pres">
      <dgm:prSet presAssocID="{09B1D66C-D2FF-4F87-8EDC-53F09635020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B3A5B32-08F9-4E9D-B716-0E3AE5B835FF}" type="pres">
      <dgm:prSet presAssocID="{09B1D66C-D2FF-4F87-8EDC-53F096350208}" presName="spaceRect" presStyleCnt="0"/>
      <dgm:spPr/>
    </dgm:pt>
    <dgm:pt modelId="{DD520EE8-B5D6-4E35-B898-20F9E8084761}" type="pres">
      <dgm:prSet presAssocID="{09B1D66C-D2FF-4F87-8EDC-53F096350208}" presName="textRect" presStyleLbl="revTx" presStyleIdx="0" presStyleCnt="3">
        <dgm:presLayoutVars>
          <dgm:chMax val="1"/>
          <dgm:chPref val="1"/>
        </dgm:presLayoutVars>
      </dgm:prSet>
      <dgm:spPr/>
    </dgm:pt>
    <dgm:pt modelId="{49623DB0-7E4C-4FAC-9414-5100A6923CC0}" type="pres">
      <dgm:prSet presAssocID="{903EB3E0-FF7C-4DF9-B2F4-60C46953B06D}" presName="sibTrans" presStyleLbl="sibTrans2D1" presStyleIdx="0" presStyleCnt="0"/>
      <dgm:spPr/>
    </dgm:pt>
    <dgm:pt modelId="{62E995F7-EE1A-4FE5-A42C-BC89458DFA4A}" type="pres">
      <dgm:prSet presAssocID="{3AD3C613-4588-48B1-9907-3C7BB6A1D20C}" presName="compNode" presStyleCnt="0"/>
      <dgm:spPr/>
    </dgm:pt>
    <dgm:pt modelId="{404783AD-634A-4D45-9647-F6474913ED07}" type="pres">
      <dgm:prSet presAssocID="{3AD3C613-4588-48B1-9907-3C7BB6A1D20C}" presName="iconBgRect" presStyleLbl="bgShp" presStyleIdx="1" presStyleCnt="3"/>
      <dgm:spPr/>
    </dgm:pt>
    <dgm:pt modelId="{E877E6CB-A563-4C9E-B705-D5D0D2E81CC0}" type="pres">
      <dgm:prSet presAssocID="{3AD3C613-4588-48B1-9907-3C7BB6A1D20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35EF8F55-A552-4532-9081-26050BF6EEE3}" type="pres">
      <dgm:prSet presAssocID="{3AD3C613-4588-48B1-9907-3C7BB6A1D20C}" presName="spaceRect" presStyleCnt="0"/>
      <dgm:spPr/>
    </dgm:pt>
    <dgm:pt modelId="{A02FB35A-5A0C-48DE-9679-7C11E3434E71}" type="pres">
      <dgm:prSet presAssocID="{3AD3C613-4588-48B1-9907-3C7BB6A1D20C}" presName="textRect" presStyleLbl="revTx" presStyleIdx="1" presStyleCnt="3">
        <dgm:presLayoutVars>
          <dgm:chMax val="1"/>
          <dgm:chPref val="1"/>
        </dgm:presLayoutVars>
      </dgm:prSet>
      <dgm:spPr/>
    </dgm:pt>
    <dgm:pt modelId="{5F226031-8787-4EA5-A541-0959B0D9BD9E}" type="pres">
      <dgm:prSet presAssocID="{08415C74-A3F3-4C65-BC5D-AE65F590BE3A}" presName="sibTrans" presStyleLbl="sibTrans2D1" presStyleIdx="0" presStyleCnt="0"/>
      <dgm:spPr/>
    </dgm:pt>
    <dgm:pt modelId="{AFB324FB-70C4-49C5-972A-C422B35D7393}" type="pres">
      <dgm:prSet presAssocID="{22B3F0AB-7DA6-4825-8B61-79661A17CEF8}" presName="compNode" presStyleCnt="0"/>
      <dgm:spPr/>
    </dgm:pt>
    <dgm:pt modelId="{0792F1A5-DAD3-41BA-81D2-ADAFCB68FA0A}" type="pres">
      <dgm:prSet presAssocID="{22B3F0AB-7DA6-4825-8B61-79661A17CEF8}" presName="iconBgRect" presStyleLbl="bgShp" presStyleIdx="2" presStyleCnt="3"/>
      <dgm:spPr/>
    </dgm:pt>
    <dgm:pt modelId="{BE5C3847-845F-4B76-8EC5-B0E0F9A3968E}" type="pres">
      <dgm:prSet presAssocID="{22B3F0AB-7DA6-4825-8B61-79661A17CEF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FE06BF89-05E9-4A03-8721-DE28DE0C95C6}" type="pres">
      <dgm:prSet presAssocID="{22B3F0AB-7DA6-4825-8B61-79661A17CEF8}" presName="spaceRect" presStyleCnt="0"/>
      <dgm:spPr/>
    </dgm:pt>
    <dgm:pt modelId="{DF36C2F5-0686-4CC7-8083-D6E0157B3083}" type="pres">
      <dgm:prSet presAssocID="{22B3F0AB-7DA6-4825-8B61-79661A17CEF8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A2FA802-45D9-43B6-8E05-8C49CE20603B}" type="presOf" srcId="{22B3F0AB-7DA6-4825-8B61-79661A17CEF8}" destId="{DF36C2F5-0686-4CC7-8083-D6E0157B3083}" srcOrd="0" destOrd="0" presId="urn:microsoft.com/office/officeart/2018/2/layout/IconCircleList"/>
    <dgm:cxn modelId="{D4AE701A-F4EA-40C1-9B0F-CAF505F6326C}" type="presOf" srcId="{3AD3C613-4588-48B1-9907-3C7BB6A1D20C}" destId="{A02FB35A-5A0C-48DE-9679-7C11E3434E71}" srcOrd="0" destOrd="0" presId="urn:microsoft.com/office/officeart/2018/2/layout/IconCircleList"/>
    <dgm:cxn modelId="{44B01E34-DD7C-4EA6-8D42-79C373A1E2CD}" srcId="{1472F18F-F23D-4818-98BA-F856E48C84F3}" destId="{22B3F0AB-7DA6-4825-8B61-79661A17CEF8}" srcOrd="2" destOrd="0" parTransId="{2B58154E-F02E-4AD9-8DA9-9279CBDEA60D}" sibTransId="{6FCE86CF-26FE-4AB4-8347-10D857A559D4}"/>
    <dgm:cxn modelId="{C0150480-1EAC-4D91-BE3A-68040E810EFC}" type="presOf" srcId="{08415C74-A3F3-4C65-BC5D-AE65F590BE3A}" destId="{5F226031-8787-4EA5-A541-0959B0D9BD9E}" srcOrd="0" destOrd="0" presId="urn:microsoft.com/office/officeart/2018/2/layout/IconCircleList"/>
    <dgm:cxn modelId="{CE7B828C-C6BD-41C6-96DA-8C59FC8989D4}" srcId="{1472F18F-F23D-4818-98BA-F856E48C84F3}" destId="{09B1D66C-D2FF-4F87-8EDC-53F096350208}" srcOrd="0" destOrd="0" parTransId="{D6C249D2-0923-4F1D-8741-B720AE6677DF}" sibTransId="{903EB3E0-FF7C-4DF9-B2F4-60C46953B06D}"/>
    <dgm:cxn modelId="{D93284CB-1014-40CA-88FE-35347D392995}" type="presOf" srcId="{09B1D66C-D2FF-4F87-8EDC-53F096350208}" destId="{DD520EE8-B5D6-4E35-B898-20F9E8084761}" srcOrd="0" destOrd="0" presId="urn:microsoft.com/office/officeart/2018/2/layout/IconCircleList"/>
    <dgm:cxn modelId="{755AAED4-C756-4440-939E-B02CCBAE8A6F}" type="presOf" srcId="{903EB3E0-FF7C-4DF9-B2F4-60C46953B06D}" destId="{49623DB0-7E4C-4FAC-9414-5100A6923CC0}" srcOrd="0" destOrd="0" presId="urn:microsoft.com/office/officeart/2018/2/layout/IconCircleList"/>
    <dgm:cxn modelId="{FA9B7AE9-5A69-4E46-82B9-8BF08B732F16}" srcId="{1472F18F-F23D-4818-98BA-F856E48C84F3}" destId="{3AD3C613-4588-48B1-9907-3C7BB6A1D20C}" srcOrd="1" destOrd="0" parTransId="{CB1A3276-D915-43C4-914E-4B3168834DC0}" sibTransId="{08415C74-A3F3-4C65-BC5D-AE65F590BE3A}"/>
    <dgm:cxn modelId="{55164AF9-A98E-4CA7-9180-236680CE1D57}" type="presOf" srcId="{1472F18F-F23D-4818-98BA-F856E48C84F3}" destId="{47DEC201-9C29-4E08-A594-61DFBBEF6C70}" srcOrd="0" destOrd="0" presId="urn:microsoft.com/office/officeart/2018/2/layout/IconCircleList"/>
    <dgm:cxn modelId="{F013B595-57C9-4404-A1B2-E2EB76CF6274}" type="presParOf" srcId="{47DEC201-9C29-4E08-A594-61DFBBEF6C70}" destId="{2A9B1BEE-69B9-4772-8281-A158014982D9}" srcOrd="0" destOrd="0" presId="urn:microsoft.com/office/officeart/2018/2/layout/IconCircleList"/>
    <dgm:cxn modelId="{4A28609C-3019-452A-92F1-FEF3818E138D}" type="presParOf" srcId="{2A9B1BEE-69B9-4772-8281-A158014982D9}" destId="{C7676523-1EA0-41AD-9A3F-9E1A7AAF8BDF}" srcOrd="0" destOrd="0" presId="urn:microsoft.com/office/officeart/2018/2/layout/IconCircleList"/>
    <dgm:cxn modelId="{177BF618-719F-4103-9D46-73578C5E30E2}" type="presParOf" srcId="{C7676523-1EA0-41AD-9A3F-9E1A7AAF8BDF}" destId="{05B3F4E9-BDFF-4515-85B9-67A6238547A4}" srcOrd="0" destOrd="0" presId="urn:microsoft.com/office/officeart/2018/2/layout/IconCircleList"/>
    <dgm:cxn modelId="{BCA6B78C-1BCA-428A-91F8-EA4600CBCCA3}" type="presParOf" srcId="{C7676523-1EA0-41AD-9A3F-9E1A7AAF8BDF}" destId="{46D7986E-1998-4E71-A2F1-B2EC0DF1C4B9}" srcOrd="1" destOrd="0" presId="urn:microsoft.com/office/officeart/2018/2/layout/IconCircleList"/>
    <dgm:cxn modelId="{5812FBB9-8ED5-4126-BD1A-6DD4A46764E2}" type="presParOf" srcId="{C7676523-1EA0-41AD-9A3F-9E1A7AAF8BDF}" destId="{7B3A5B32-08F9-4E9D-B716-0E3AE5B835FF}" srcOrd="2" destOrd="0" presId="urn:microsoft.com/office/officeart/2018/2/layout/IconCircleList"/>
    <dgm:cxn modelId="{705FD654-C83E-4FA5-9221-96A2DDAC522F}" type="presParOf" srcId="{C7676523-1EA0-41AD-9A3F-9E1A7AAF8BDF}" destId="{DD520EE8-B5D6-4E35-B898-20F9E8084761}" srcOrd="3" destOrd="0" presId="urn:microsoft.com/office/officeart/2018/2/layout/IconCircleList"/>
    <dgm:cxn modelId="{696C7492-A5BC-49DE-A1C4-56D39CD57C83}" type="presParOf" srcId="{2A9B1BEE-69B9-4772-8281-A158014982D9}" destId="{49623DB0-7E4C-4FAC-9414-5100A6923CC0}" srcOrd="1" destOrd="0" presId="urn:microsoft.com/office/officeart/2018/2/layout/IconCircleList"/>
    <dgm:cxn modelId="{D038BBF6-B7A0-4374-BE21-CE7F2BB8A13B}" type="presParOf" srcId="{2A9B1BEE-69B9-4772-8281-A158014982D9}" destId="{62E995F7-EE1A-4FE5-A42C-BC89458DFA4A}" srcOrd="2" destOrd="0" presId="urn:microsoft.com/office/officeart/2018/2/layout/IconCircleList"/>
    <dgm:cxn modelId="{EB55D6E2-36C9-4520-B067-87D47D156274}" type="presParOf" srcId="{62E995F7-EE1A-4FE5-A42C-BC89458DFA4A}" destId="{404783AD-634A-4D45-9647-F6474913ED07}" srcOrd="0" destOrd="0" presId="urn:microsoft.com/office/officeart/2018/2/layout/IconCircleList"/>
    <dgm:cxn modelId="{FF301DB6-5183-45E2-B327-DE1986978411}" type="presParOf" srcId="{62E995F7-EE1A-4FE5-A42C-BC89458DFA4A}" destId="{E877E6CB-A563-4C9E-B705-D5D0D2E81CC0}" srcOrd="1" destOrd="0" presId="urn:microsoft.com/office/officeart/2018/2/layout/IconCircleList"/>
    <dgm:cxn modelId="{154361BE-00E8-4A29-8F1B-039217A5B2AF}" type="presParOf" srcId="{62E995F7-EE1A-4FE5-A42C-BC89458DFA4A}" destId="{35EF8F55-A552-4532-9081-26050BF6EEE3}" srcOrd="2" destOrd="0" presId="urn:microsoft.com/office/officeart/2018/2/layout/IconCircleList"/>
    <dgm:cxn modelId="{0F47E801-C8BC-4A5B-B4DC-C04B2907BEEB}" type="presParOf" srcId="{62E995F7-EE1A-4FE5-A42C-BC89458DFA4A}" destId="{A02FB35A-5A0C-48DE-9679-7C11E3434E71}" srcOrd="3" destOrd="0" presId="urn:microsoft.com/office/officeart/2018/2/layout/IconCircleList"/>
    <dgm:cxn modelId="{48F7D620-890A-4775-97A0-3A066F71CB0A}" type="presParOf" srcId="{2A9B1BEE-69B9-4772-8281-A158014982D9}" destId="{5F226031-8787-4EA5-A541-0959B0D9BD9E}" srcOrd="3" destOrd="0" presId="urn:microsoft.com/office/officeart/2018/2/layout/IconCircleList"/>
    <dgm:cxn modelId="{75511297-C2D8-47D0-99E2-6CEAB3D8492A}" type="presParOf" srcId="{2A9B1BEE-69B9-4772-8281-A158014982D9}" destId="{AFB324FB-70C4-49C5-972A-C422B35D7393}" srcOrd="4" destOrd="0" presId="urn:microsoft.com/office/officeart/2018/2/layout/IconCircleList"/>
    <dgm:cxn modelId="{20F6B525-479E-4F95-B2EC-8A1B20EA0C2D}" type="presParOf" srcId="{AFB324FB-70C4-49C5-972A-C422B35D7393}" destId="{0792F1A5-DAD3-41BA-81D2-ADAFCB68FA0A}" srcOrd="0" destOrd="0" presId="urn:microsoft.com/office/officeart/2018/2/layout/IconCircleList"/>
    <dgm:cxn modelId="{201FBC26-7827-4D54-97C4-469DD9DCDD0F}" type="presParOf" srcId="{AFB324FB-70C4-49C5-972A-C422B35D7393}" destId="{BE5C3847-845F-4B76-8EC5-B0E0F9A3968E}" srcOrd="1" destOrd="0" presId="urn:microsoft.com/office/officeart/2018/2/layout/IconCircleList"/>
    <dgm:cxn modelId="{F49301B1-197C-4A2F-9367-C7C4DB68404F}" type="presParOf" srcId="{AFB324FB-70C4-49C5-972A-C422B35D7393}" destId="{FE06BF89-05E9-4A03-8721-DE28DE0C95C6}" srcOrd="2" destOrd="0" presId="urn:microsoft.com/office/officeart/2018/2/layout/IconCircleList"/>
    <dgm:cxn modelId="{1532CB74-C480-4481-8851-EFE4994F1DCC}" type="presParOf" srcId="{AFB324FB-70C4-49C5-972A-C422B35D7393}" destId="{DF36C2F5-0686-4CC7-8083-D6E0157B308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A0FDAE3-6685-4CFF-8CE4-D1EF64D3C02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74FB839-FD05-42BA-82A6-6FD7BC33639C}">
      <dgm:prSet/>
      <dgm:spPr/>
      <dgm:t>
        <a:bodyPr/>
        <a:lstStyle/>
        <a:p>
          <a:r>
            <a:rPr lang="en-CA"/>
            <a:t>Draw lines, shapes (outlined or filled), images on a canvas</a:t>
          </a:r>
          <a:endParaRPr lang="en-US"/>
        </a:p>
      </dgm:t>
    </dgm:pt>
    <dgm:pt modelId="{BDB40B67-2AC2-4293-B289-8CEB188C0BED}" type="parTrans" cxnId="{E384448F-212C-453C-8551-7B0549DF9DF9}">
      <dgm:prSet/>
      <dgm:spPr/>
      <dgm:t>
        <a:bodyPr/>
        <a:lstStyle/>
        <a:p>
          <a:endParaRPr lang="en-US"/>
        </a:p>
      </dgm:t>
    </dgm:pt>
    <dgm:pt modelId="{61D918A9-D437-4DFC-809A-59C0050B222D}" type="sibTrans" cxnId="{E384448F-212C-453C-8551-7B0549DF9DF9}">
      <dgm:prSet/>
      <dgm:spPr/>
      <dgm:t>
        <a:bodyPr/>
        <a:lstStyle/>
        <a:p>
          <a:endParaRPr lang="en-US"/>
        </a:p>
      </dgm:t>
    </dgm:pt>
    <dgm:pt modelId="{EA0FFFE6-4C96-449D-9B76-F09D20CDF792}">
      <dgm:prSet/>
      <dgm:spPr/>
      <dgm:t>
        <a:bodyPr/>
        <a:lstStyle/>
        <a:p>
          <a:r>
            <a:rPr lang="en-CA"/>
            <a:t>Open and save files, import images </a:t>
          </a:r>
          <a:endParaRPr lang="en-US"/>
        </a:p>
      </dgm:t>
    </dgm:pt>
    <dgm:pt modelId="{7AFEC373-4FEE-45A4-A532-27196B5EFC44}" type="parTrans" cxnId="{2F796EE0-981E-4C63-A9A2-3BE64F8F5087}">
      <dgm:prSet/>
      <dgm:spPr/>
      <dgm:t>
        <a:bodyPr/>
        <a:lstStyle/>
        <a:p>
          <a:endParaRPr lang="en-US"/>
        </a:p>
      </dgm:t>
    </dgm:pt>
    <dgm:pt modelId="{A53025C9-7549-45D5-B535-17003B012C90}" type="sibTrans" cxnId="{2F796EE0-981E-4C63-A9A2-3BE64F8F5087}">
      <dgm:prSet/>
      <dgm:spPr/>
      <dgm:t>
        <a:bodyPr/>
        <a:lstStyle/>
        <a:p>
          <a:endParaRPr lang="en-US"/>
        </a:p>
      </dgm:t>
    </dgm:pt>
    <dgm:pt modelId="{FE85A61D-CCE2-4A31-8BEE-6E64BB84F8D4}">
      <dgm:prSet/>
      <dgm:spPr/>
      <dgm:t>
        <a:bodyPr/>
        <a:lstStyle/>
        <a:p>
          <a:r>
            <a:rPr lang="en-CA"/>
            <a:t>Select a region and cut/copy/paste </a:t>
          </a:r>
          <a:endParaRPr lang="en-US"/>
        </a:p>
      </dgm:t>
    </dgm:pt>
    <dgm:pt modelId="{E50523E9-EC8E-44AA-A8B0-F23548A1705E}" type="parTrans" cxnId="{3CC05DD7-D5F9-4D0C-95EB-6F8F98D13481}">
      <dgm:prSet/>
      <dgm:spPr/>
      <dgm:t>
        <a:bodyPr/>
        <a:lstStyle/>
        <a:p>
          <a:endParaRPr lang="en-US"/>
        </a:p>
      </dgm:t>
    </dgm:pt>
    <dgm:pt modelId="{46F54A4B-83C9-4141-8002-30101A25EBF1}" type="sibTrans" cxnId="{3CC05DD7-D5F9-4D0C-95EB-6F8F98D13481}">
      <dgm:prSet/>
      <dgm:spPr/>
      <dgm:t>
        <a:bodyPr/>
        <a:lstStyle/>
        <a:p>
          <a:endParaRPr lang="en-US"/>
        </a:p>
      </dgm:t>
    </dgm:pt>
    <dgm:pt modelId="{3C3E611E-DFC2-40F5-8B5E-89482CE0BBA0}">
      <dgm:prSet/>
      <dgm:spPr/>
      <dgm:t>
        <a:bodyPr/>
        <a:lstStyle/>
        <a:p>
          <a:r>
            <a:rPr lang="en-CA"/>
            <a:t>Update the canvas </a:t>
          </a:r>
          <a:endParaRPr lang="en-US"/>
        </a:p>
      </dgm:t>
    </dgm:pt>
    <dgm:pt modelId="{55B8F43C-5D41-4AD7-A1ED-98BD8238748F}" type="parTrans" cxnId="{0BEC1843-D59A-46F0-BD9A-360C5E9E59F6}">
      <dgm:prSet/>
      <dgm:spPr/>
      <dgm:t>
        <a:bodyPr/>
        <a:lstStyle/>
        <a:p>
          <a:endParaRPr lang="en-US"/>
        </a:p>
      </dgm:t>
    </dgm:pt>
    <dgm:pt modelId="{84B34EC6-92F5-448E-B44A-C128537E3AFF}" type="sibTrans" cxnId="{0BEC1843-D59A-46F0-BD9A-360C5E9E59F6}">
      <dgm:prSet/>
      <dgm:spPr/>
      <dgm:t>
        <a:bodyPr/>
        <a:lstStyle/>
        <a:p>
          <a:endParaRPr lang="en-US"/>
        </a:p>
      </dgm:t>
    </dgm:pt>
    <dgm:pt modelId="{5410365D-2FE7-45E0-B0E8-48DAAA32F5D4}">
      <dgm:prSet/>
      <dgm:spPr/>
      <dgm:t>
        <a:bodyPr/>
        <a:lstStyle/>
        <a:p>
          <a:r>
            <a:rPr lang="en-CA"/>
            <a:t>Flip, rotate, resize, crop regions</a:t>
          </a:r>
          <a:endParaRPr lang="en-US"/>
        </a:p>
      </dgm:t>
    </dgm:pt>
    <dgm:pt modelId="{9A528DEF-9E13-423A-B8E7-DCB366B78C5B}" type="parTrans" cxnId="{235AA558-423B-4062-822C-C01ECC8D326D}">
      <dgm:prSet/>
      <dgm:spPr/>
      <dgm:t>
        <a:bodyPr/>
        <a:lstStyle/>
        <a:p>
          <a:endParaRPr lang="en-US"/>
        </a:p>
      </dgm:t>
    </dgm:pt>
    <dgm:pt modelId="{A78D768E-C6ED-4EE3-B014-87175C9A4960}" type="sibTrans" cxnId="{235AA558-423B-4062-822C-C01ECC8D326D}">
      <dgm:prSet/>
      <dgm:spPr/>
      <dgm:t>
        <a:bodyPr/>
        <a:lstStyle/>
        <a:p>
          <a:endParaRPr lang="en-US"/>
        </a:p>
      </dgm:t>
    </dgm:pt>
    <dgm:pt modelId="{AEA68B82-14F9-40D9-B139-3D280EBD124B}">
      <dgm:prSet/>
      <dgm:spPr/>
      <dgm:t>
        <a:bodyPr/>
        <a:lstStyle/>
        <a:p>
          <a:r>
            <a:rPr lang="en-CA"/>
            <a:t>Zoom in / out</a:t>
          </a:r>
          <a:endParaRPr lang="en-US"/>
        </a:p>
      </dgm:t>
    </dgm:pt>
    <dgm:pt modelId="{CB7877CB-FB73-44AE-A6ED-6707E8C88979}" type="parTrans" cxnId="{85B13B8A-0AE2-44D4-B955-83B168359719}">
      <dgm:prSet/>
      <dgm:spPr/>
      <dgm:t>
        <a:bodyPr/>
        <a:lstStyle/>
        <a:p>
          <a:endParaRPr lang="en-US"/>
        </a:p>
      </dgm:t>
    </dgm:pt>
    <dgm:pt modelId="{872D7530-6F64-4E06-A146-CA205317EEFC}" type="sibTrans" cxnId="{85B13B8A-0AE2-44D4-B955-83B168359719}">
      <dgm:prSet/>
      <dgm:spPr/>
      <dgm:t>
        <a:bodyPr/>
        <a:lstStyle/>
        <a:p>
          <a:endParaRPr lang="en-US"/>
        </a:p>
      </dgm:t>
    </dgm:pt>
    <dgm:pt modelId="{3DF2CF32-0A89-4AD0-858D-2C184BEB9E7E}">
      <dgm:prSet/>
      <dgm:spPr/>
      <dgm:t>
        <a:bodyPr/>
        <a:lstStyle/>
        <a:p>
          <a:r>
            <a:rPr lang="en-CA"/>
            <a:t>Undo / redo </a:t>
          </a:r>
          <a:endParaRPr lang="en-US"/>
        </a:p>
      </dgm:t>
    </dgm:pt>
    <dgm:pt modelId="{FCAAB248-0102-453A-9EDA-6B0C9ED46B50}" type="parTrans" cxnId="{76248C24-8CA6-4918-A1E8-7FF0E936F922}">
      <dgm:prSet/>
      <dgm:spPr/>
      <dgm:t>
        <a:bodyPr/>
        <a:lstStyle/>
        <a:p>
          <a:endParaRPr lang="en-US"/>
        </a:p>
      </dgm:t>
    </dgm:pt>
    <dgm:pt modelId="{CE471AF5-45BD-4401-A228-862AF63F6949}" type="sibTrans" cxnId="{76248C24-8CA6-4918-A1E8-7FF0E936F922}">
      <dgm:prSet/>
      <dgm:spPr/>
      <dgm:t>
        <a:bodyPr/>
        <a:lstStyle/>
        <a:p>
          <a:endParaRPr lang="en-US"/>
        </a:p>
      </dgm:t>
    </dgm:pt>
    <dgm:pt modelId="{C4F8B8CE-EF06-4319-9A64-B0ED539E772A}">
      <dgm:prSet/>
      <dgm:spPr/>
      <dgm:t>
        <a:bodyPr/>
        <a:lstStyle/>
        <a:p>
          <a:r>
            <a:rPr lang="en-CA"/>
            <a:t>Move/Resize/Minimize/Maximize/Close window</a:t>
          </a:r>
          <a:endParaRPr lang="en-US"/>
        </a:p>
      </dgm:t>
    </dgm:pt>
    <dgm:pt modelId="{133DC24A-A78C-421F-8846-76F2F11CAAA4}" type="parTrans" cxnId="{723122B9-269D-464D-B397-05D0D4EF378D}">
      <dgm:prSet/>
      <dgm:spPr/>
      <dgm:t>
        <a:bodyPr/>
        <a:lstStyle/>
        <a:p>
          <a:endParaRPr lang="en-US"/>
        </a:p>
      </dgm:t>
    </dgm:pt>
    <dgm:pt modelId="{23C0781E-1F8F-4C36-85A8-567E15635BCA}" type="sibTrans" cxnId="{723122B9-269D-464D-B397-05D0D4EF378D}">
      <dgm:prSet/>
      <dgm:spPr/>
      <dgm:t>
        <a:bodyPr/>
        <a:lstStyle/>
        <a:p>
          <a:endParaRPr lang="en-US"/>
        </a:p>
      </dgm:t>
    </dgm:pt>
    <dgm:pt modelId="{FEF3171E-394A-4535-AB0F-7ADD55C27A5D}" type="pres">
      <dgm:prSet presAssocID="{5A0FDAE3-6685-4CFF-8CE4-D1EF64D3C02D}" presName="linear" presStyleCnt="0">
        <dgm:presLayoutVars>
          <dgm:animLvl val="lvl"/>
          <dgm:resizeHandles val="exact"/>
        </dgm:presLayoutVars>
      </dgm:prSet>
      <dgm:spPr/>
    </dgm:pt>
    <dgm:pt modelId="{13AE9E02-A003-4D0F-A4F1-B81819A8EDD7}" type="pres">
      <dgm:prSet presAssocID="{874FB839-FD05-42BA-82A6-6FD7BC33639C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D36F3A8E-ACC8-4FA0-B3D2-BA422EDED320}" type="pres">
      <dgm:prSet presAssocID="{61D918A9-D437-4DFC-809A-59C0050B222D}" presName="spacer" presStyleCnt="0"/>
      <dgm:spPr/>
    </dgm:pt>
    <dgm:pt modelId="{3A56FD30-54F7-4C6E-AC5A-17DCAF4EA50D}" type="pres">
      <dgm:prSet presAssocID="{EA0FFFE6-4C96-449D-9B76-F09D20CDF792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F1FB2786-2483-4836-B69B-FEA312259C9C}" type="pres">
      <dgm:prSet presAssocID="{A53025C9-7549-45D5-B535-17003B012C90}" presName="spacer" presStyleCnt="0"/>
      <dgm:spPr/>
    </dgm:pt>
    <dgm:pt modelId="{461731E8-A01E-4E4E-9F8C-22CC5071A10B}" type="pres">
      <dgm:prSet presAssocID="{FE85A61D-CCE2-4A31-8BEE-6E64BB84F8D4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C3A6A20C-4097-4DF9-A820-627CD3AE1EEC}" type="pres">
      <dgm:prSet presAssocID="{46F54A4B-83C9-4141-8002-30101A25EBF1}" presName="spacer" presStyleCnt="0"/>
      <dgm:spPr/>
    </dgm:pt>
    <dgm:pt modelId="{B272A383-B70E-46B4-84DB-709BF6B85477}" type="pres">
      <dgm:prSet presAssocID="{3C3E611E-DFC2-40F5-8B5E-89482CE0BBA0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BA54DDB5-9CB8-4ED9-AE91-0560722D3CFB}" type="pres">
      <dgm:prSet presAssocID="{84B34EC6-92F5-448E-B44A-C128537E3AFF}" presName="spacer" presStyleCnt="0"/>
      <dgm:spPr/>
    </dgm:pt>
    <dgm:pt modelId="{5CEFFDD1-FDF9-4FA7-892A-0CF00E89CCC6}" type="pres">
      <dgm:prSet presAssocID="{5410365D-2FE7-45E0-B0E8-48DAAA32F5D4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D918CAFE-8487-4095-99E2-101D9DA93878}" type="pres">
      <dgm:prSet presAssocID="{A78D768E-C6ED-4EE3-B014-87175C9A4960}" presName="spacer" presStyleCnt="0"/>
      <dgm:spPr/>
    </dgm:pt>
    <dgm:pt modelId="{021AA9B1-14C2-4E7B-B0F8-218CCAAE7355}" type="pres">
      <dgm:prSet presAssocID="{AEA68B82-14F9-40D9-B139-3D280EBD124B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EA394AEF-025A-4416-976F-20D3AE0D4EC8}" type="pres">
      <dgm:prSet presAssocID="{872D7530-6F64-4E06-A146-CA205317EEFC}" presName="spacer" presStyleCnt="0"/>
      <dgm:spPr/>
    </dgm:pt>
    <dgm:pt modelId="{29F440E9-5846-4A6D-9135-BDA8C18C780E}" type="pres">
      <dgm:prSet presAssocID="{3DF2CF32-0A89-4AD0-858D-2C184BEB9E7E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4081C5D0-87FD-47D1-920C-0CE74808B307}" type="pres">
      <dgm:prSet presAssocID="{CE471AF5-45BD-4401-A228-862AF63F6949}" presName="spacer" presStyleCnt="0"/>
      <dgm:spPr/>
    </dgm:pt>
    <dgm:pt modelId="{3ABF6C31-F507-47D3-AD8A-CE322E5F6F8A}" type="pres">
      <dgm:prSet presAssocID="{C4F8B8CE-EF06-4319-9A64-B0ED539E772A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48D10D15-BD3C-44FF-B796-D77BB518D48E}" type="presOf" srcId="{3C3E611E-DFC2-40F5-8B5E-89482CE0BBA0}" destId="{B272A383-B70E-46B4-84DB-709BF6B85477}" srcOrd="0" destOrd="0" presId="urn:microsoft.com/office/officeart/2005/8/layout/vList2"/>
    <dgm:cxn modelId="{76248C24-8CA6-4918-A1E8-7FF0E936F922}" srcId="{5A0FDAE3-6685-4CFF-8CE4-D1EF64D3C02D}" destId="{3DF2CF32-0A89-4AD0-858D-2C184BEB9E7E}" srcOrd="6" destOrd="0" parTransId="{FCAAB248-0102-453A-9EDA-6B0C9ED46B50}" sibTransId="{CE471AF5-45BD-4401-A228-862AF63F6949}"/>
    <dgm:cxn modelId="{5DF7AA3F-0A9D-4B17-9811-683F7B7ABCCE}" type="presOf" srcId="{5A0FDAE3-6685-4CFF-8CE4-D1EF64D3C02D}" destId="{FEF3171E-394A-4535-AB0F-7ADD55C27A5D}" srcOrd="0" destOrd="0" presId="urn:microsoft.com/office/officeart/2005/8/layout/vList2"/>
    <dgm:cxn modelId="{B5AB5941-858E-4674-87ED-68022C9977ED}" type="presOf" srcId="{874FB839-FD05-42BA-82A6-6FD7BC33639C}" destId="{13AE9E02-A003-4D0F-A4F1-B81819A8EDD7}" srcOrd="0" destOrd="0" presId="urn:microsoft.com/office/officeart/2005/8/layout/vList2"/>
    <dgm:cxn modelId="{0BEC1843-D59A-46F0-BD9A-360C5E9E59F6}" srcId="{5A0FDAE3-6685-4CFF-8CE4-D1EF64D3C02D}" destId="{3C3E611E-DFC2-40F5-8B5E-89482CE0BBA0}" srcOrd="3" destOrd="0" parTransId="{55B8F43C-5D41-4AD7-A1ED-98BD8238748F}" sibTransId="{84B34EC6-92F5-448E-B44A-C128537E3AFF}"/>
    <dgm:cxn modelId="{0A435474-1A09-42C1-A847-B38B9150DC4E}" type="presOf" srcId="{3DF2CF32-0A89-4AD0-858D-2C184BEB9E7E}" destId="{29F440E9-5846-4A6D-9135-BDA8C18C780E}" srcOrd="0" destOrd="0" presId="urn:microsoft.com/office/officeart/2005/8/layout/vList2"/>
    <dgm:cxn modelId="{235AA558-423B-4062-822C-C01ECC8D326D}" srcId="{5A0FDAE3-6685-4CFF-8CE4-D1EF64D3C02D}" destId="{5410365D-2FE7-45E0-B0E8-48DAAA32F5D4}" srcOrd="4" destOrd="0" parTransId="{9A528DEF-9E13-423A-B8E7-DCB366B78C5B}" sibTransId="{A78D768E-C6ED-4EE3-B014-87175C9A4960}"/>
    <dgm:cxn modelId="{85B13B8A-0AE2-44D4-B955-83B168359719}" srcId="{5A0FDAE3-6685-4CFF-8CE4-D1EF64D3C02D}" destId="{AEA68B82-14F9-40D9-B139-3D280EBD124B}" srcOrd="5" destOrd="0" parTransId="{CB7877CB-FB73-44AE-A6ED-6707E8C88979}" sibTransId="{872D7530-6F64-4E06-A146-CA205317EEFC}"/>
    <dgm:cxn modelId="{7842068B-E722-4AB6-A711-22512DDB6BAF}" type="presOf" srcId="{5410365D-2FE7-45E0-B0E8-48DAAA32F5D4}" destId="{5CEFFDD1-FDF9-4FA7-892A-0CF00E89CCC6}" srcOrd="0" destOrd="0" presId="urn:microsoft.com/office/officeart/2005/8/layout/vList2"/>
    <dgm:cxn modelId="{E384448F-212C-453C-8551-7B0549DF9DF9}" srcId="{5A0FDAE3-6685-4CFF-8CE4-D1EF64D3C02D}" destId="{874FB839-FD05-42BA-82A6-6FD7BC33639C}" srcOrd="0" destOrd="0" parTransId="{BDB40B67-2AC2-4293-B289-8CEB188C0BED}" sibTransId="{61D918A9-D437-4DFC-809A-59C0050B222D}"/>
    <dgm:cxn modelId="{0E3CC49F-C729-4510-871B-7AA13F0A72C3}" type="presOf" srcId="{C4F8B8CE-EF06-4319-9A64-B0ED539E772A}" destId="{3ABF6C31-F507-47D3-AD8A-CE322E5F6F8A}" srcOrd="0" destOrd="0" presId="urn:microsoft.com/office/officeart/2005/8/layout/vList2"/>
    <dgm:cxn modelId="{FF415CB1-45BC-4CA2-94C8-DD66ADFD5440}" type="presOf" srcId="{FE85A61D-CCE2-4A31-8BEE-6E64BB84F8D4}" destId="{461731E8-A01E-4E4E-9F8C-22CC5071A10B}" srcOrd="0" destOrd="0" presId="urn:microsoft.com/office/officeart/2005/8/layout/vList2"/>
    <dgm:cxn modelId="{723122B9-269D-464D-B397-05D0D4EF378D}" srcId="{5A0FDAE3-6685-4CFF-8CE4-D1EF64D3C02D}" destId="{C4F8B8CE-EF06-4319-9A64-B0ED539E772A}" srcOrd="7" destOrd="0" parTransId="{133DC24A-A78C-421F-8846-76F2F11CAAA4}" sibTransId="{23C0781E-1F8F-4C36-85A8-567E15635BCA}"/>
    <dgm:cxn modelId="{3CC05DD7-D5F9-4D0C-95EB-6F8F98D13481}" srcId="{5A0FDAE3-6685-4CFF-8CE4-D1EF64D3C02D}" destId="{FE85A61D-CCE2-4A31-8BEE-6E64BB84F8D4}" srcOrd="2" destOrd="0" parTransId="{E50523E9-EC8E-44AA-A8B0-F23548A1705E}" sibTransId="{46F54A4B-83C9-4141-8002-30101A25EBF1}"/>
    <dgm:cxn modelId="{2F796EE0-981E-4C63-A9A2-3BE64F8F5087}" srcId="{5A0FDAE3-6685-4CFF-8CE4-D1EF64D3C02D}" destId="{EA0FFFE6-4C96-449D-9B76-F09D20CDF792}" srcOrd="1" destOrd="0" parTransId="{7AFEC373-4FEE-45A4-A532-27196B5EFC44}" sibTransId="{A53025C9-7549-45D5-B535-17003B012C90}"/>
    <dgm:cxn modelId="{567C75E5-F989-4DF3-8BC2-ABC45E033308}" type="presOf" srcId="{EA0FFFE6-4C96-449D-9B76-F09D20CDF792}" destId="{3A56FD30-54F7-4C6E-AC5A-17DCAF4EA50D}" srcOrd="0" destOrd="0" presId="urn:microsoft.com/office/officeart/2005/8/layout/vList2"/>
    <dgm:cxn modelId="{8634FFE7-A1C5-4CD4-BD7A-8A794FF4A556}" type="presOf" srcId="{AEA68B82-14F9-40D9-B139-3D280EBD124B}" destId="{021AA9B1-14C2-4E7B-B0F8-218CCAAE7355}" srcOrd="0" destOrd="0" presId="urn:microsoft.com/office/officeart/2005/8/layout/vList2"/>
    <dgm:cxn modelId="{56D5785B-2C76-4C42-8B1B-FEA6947B5650}" type="presParOf" srcId="{FEF3171E-394A-4535-AB0F-7ADD55C27A5D}" destId="{13AE9E02-A003-4D0F-A4F1-B81819A8EDD7}" srcOrd="0" destOrd="0" presId="urn:microsoft.com/office/officeart/2005/8/layout/vList2"/>
    <dgm:cxn modelId="{F66EFCD0-0870-4FFD-8E04-C0BBED1FDD64}" type="presParOf" srcId="{FEF3171E-394A-4535-AB0F-7ADD55C27A5D}" destId="{D36F3A8E-ACC8-4FA0-B3D2-BA422EDED320}" srcOrd="1" destOrd="0" presId="urn:microsoft.com/office/officeart/2005/8/layout/vList2"/>
    <dgm:cxn modelId="{183CFF92-E8CD-418D-9A52-356C590815FD}" type="presParOf" srcId="{FEF3171E-394A-4535-AB0F-7ADD55C27A5D}" destId="{3A56FD30-54F7-4C6E-AC5A-17DCAF4EA50D}" srcOrd="2" destOrd="0" presId="urn:microsoft.com/office/officeart/2005/8/layout/vList2"/>
    <dgm:cxn modelId="{5A834FFF-8D15-452E-98C3-FCF947C893F5}" type="presParOf" srcId="{FEF3171E-394A-4535-AB0F-7ADD55C27A5D}" destId="{F1FB2786-2483-4836-B69B-FEA312259C9C}" srcOrd="3" destOrd="0" presId="urn:microsoft.com/office/officeart/2005/8/layout/vList2"/>
    <dgm:cxn modelId="{1BE6019D-421C-411B-8E37-F08C5190FF8D}" type="presParOf" srcId="{FEF3171E-394A-4535-AB0F-7ADD55C27A5D}" destId="{461731E8-A01E-4E4E-9F8C-22CC5071A10B}" srcOrd="4" destOrd="0" presId="urn:microsoft.com/office/officeart/2005/8/layout/vList2"/>
    <dgm:cxn modelId="{F745C6BD-ED8D-41F5-BC45-79FECF388B03}" type="presParOf" srcId="{FEF3171E-394A-4535-AB0F-7ADD55C27A5D}" destId="{C3A6A20C-4097-4DF9-A820-627CD3AE1EEC}" srcOrd="5" destOrd="0" presId="urn:microsoft.com/office/officeart/2005/8/layout/vList2"/>
    <dgm:cxn modelId="{B5268B29-CBB4-4310-9CA5-52C4128E8E70}" type="presParOf" srcId="{FEF3171E-394A-4535-AB0F-7ADD55C27A5D}" destId="{B272A383-B70E-46B4-84DB-709BF6B85477}" srcOrd="6" destOrd="0" presId="urn:microsoft.com/office/officeart/2005/8/layout/vList2"/>
    <dgm:cxn modelId="{E659CF04-54BE-41A8-AAFE-678E73458472}" type="presParOf" srcId="{FEF3171E-394A-4535-AB0F-7ADD55C27A5D}" destId="{BA54DDB5-9CB8-4ED9-AE91-0560722D3CFB}" srcOrd="7" destOrd="0" presId="urn:microsoft.com/office/officeart/2005/8/layout/vList2"/>
    <dgm:cxn modelId="{CC0FF953-CAFE-45F3-B931-D7FA9F05BF93}" type="presParOf" srcId="{FEF3171E-394A-4535-AB0F-7ADD55C27A5D}" destId="{5CEFFDD1-FDF9-4FA7-892A-0CF00E89CCC6}" srcOrd="8" destOrd="0" presId="urn:microsoft.com/office/officeart/2005/8/layout/vList2"/>
    <dgm:cxn modelId="{CE8AD109-94A3-49A8-A285-6F953E807F2C}" type="presParOf" srcId="{FEF3171E-394A-4535-AB0F-7ADD55C27A5D}" destId="{D918CAFE-8487-4095-99E2-101D9DA93878}" srcOrd="9" destOrd="0" presId="urn:microsoft.com/office/officeart/2005/8/layout/vList2"/>
    <dgm:cxn modelId="{39817252-BD9F-49E1-986A-7EA588804924}" type="presParOf" srcId="{FEF3171E-394A-4535-AB0F-7ADD55C27A5D}" destId="{021AA9B1-14C2-4E7B-B0F8-218CCAAE7355}" srcOrd="10" destOrd="0" presId="urn:microsoft.com/office/officeart/2005/8/layout/vList2"/>
    <dgm:cxn modelId="{53DA56C2-6746-4D05-B2BA-BF5C24A04FEF}" type="presParOf" srcId="{FEF3171E-394A-4535-AB0F-7ADD55C27A5D}" destId="{EA394AEF-025A-4416-976F-20D3AE0D4EC8}" srcOrd="11" destOrd="0" presId="urn:microsoft.com/office/officeart/2005/8/layout/vList2"/>
    <dgm:cxn modelId="{8952E61F-2FE4-4692-88D2-87A54CFA5ECE}" type="presParOf" srcId="{FEF3171E-394A-4535-AB0F-7ADD55C27A5D}" destId="{29F440E9-5846-4A6D-9135-BDA8C18C780E}" srcOrd="12" destOrd="0" presId="urn:microsoft.com/office/officeart/2005/8/layout/vList2"/>
    <dgm:cxn modelId="{4F8737CE-25E7-4613-8C28-35EB31585C45}" type="presParOf" srcId="{FEF3171E-394A-4535-AB0F-7ADD55C27A5D}" destId="{4081C5D0-87FD-47D1-920C-0CE74808B307}" srcOrd="13" destOrd="0" presId="urn:microsoft.com/office/officeart/2005/8/layout/vList2"/>
    <dgm:cxn modelId="{02F57F13-F90F-4C30-B1C8-D43E9E9B36E5}" type="presParOf" srcId="{FEF3171E-394A-4535-AB0F-7ADD55C27A5D}" destId="{3ABF6C31-F507-47D3-AD8A-CE322E5F6F8A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34E3AA2-0A9D-4F12-BAB3-90D6CE3168D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9132D4B-F74A-4EA7-B5FF-AD08F5600DD8}">
      <dgm:prSet/>
      <dgm:spPr/>
      <dgm:t>
        <a:bodyPr/>
        <a:lstStyle/>
        <a:p>
          <a:r>
            <a:rPr lang="en-CA"/>
            <a:t>Files - open, save, check if modified, recent files</a:t>
          </a:r>
          <a:endParaRPr lang="en-US"/>
        </a:p>
      </dgm:t>
    </dgm:pt>
    <dgm:pt modelId="{CCD30945-1E93-47C4-BBE0-097709CC990C}" type="parTrans" cxnId="{92C18503-F8F6-42AF-B14D-922FE691A1C4}">
      <dgm:prSet/>
      <dgm:spPr/>
      <dgm:t>
        <a:bodyPr/>
        <a:lstStyle/>
        <a:p>
          <a:endParaRPr lang="en-US"/>
        </a:p>
      </dgm:t>
    </dgm:pt>
    <dgm:pt modelId="{F390001C-688D-46CD-B22D-1E345F7DE75A}" type="sibTrans" cxnId="{92C18503-F8F6-42AF-B14D-922FE691A1C4}">
      <dgm:prSet/>
      <dgm:spPr/>
      <dgm:t>
        <a:bodyPr/>
        <a:lstStyle/>
        <a:p>
          <a:endParaRPr lang="en-US"/>
        </a:p>
      </dgm:t>
    </dgm:pt>
    <dgm:pt modelId="{D9D59899-8246-4069-83F5-625FE8AD8E95}">
      <dgm:prSet/>
      <dgm:spPr/>
      <dgm:t>
        <a:bodyPr/>
        <a:lstStyle/>
        <a:p>
          <a:r>
            <a:rPr lang="en-CA"/>
            <a:t>Keyboard and mouse </a:t>
          </a:r>
          <a:endParaRPr lang="en-US"/>
        </a:p>
      </dgm:t>
    </dgm:pt>
    <dgm:pt modelId="{F84BAAE6-6C62-42F8-83E9-39B2AD9496FE}" type="parTrans" cxnId="{955873AB-D56A-43F5-9879-36DAE36C675A}">
      <dgm:prSet/>
      <dgm:spPr/>
      <dgm:t>
        <a:bodyPr/>
        <a:lstStyle/>
        <a:p>
          <a:endParaRPr lang="en-US"/>
        </a:p>
      </dgm:t>
    </dgm:pt>
    <dgm:pt modelId="{4F08E7C1-5F7F-4B98-AC90-047F1824181D}" type="sibTrans" cxnId="{955873AB-D56A-43F5-9879-36DAE36C675A}">
      <dgm:prSet/>
      <dgm:spPr/>
      <dgm:t>
        <a:bodyPr/>
        <a:lstStyle/>
        <a:p>
          <a:endParaRPr lang="en-US"/>
        </a:p>
      </dgm:t>
    </dgm:pt>
    <dgm:pt modelId="{349189CD-C28D-4836-A3C6-6A1AC4F1B688}">
      <dgm:prSet/>
      <dgm:spPr/>
      <dgm:t>
        <a:bodyPr/>
        <a:lstStyle/>
        <a:p>
          <a:r>
            <a:rPr lang="en-CA"/>
            <a:t>Window and UI – title, menu, toolbar, context, and shortcuts  </a:t>
          </a:r>
          <a:endParaRPr lang="en-US"/>
        </a:p>
      </dgm:t>
    </dgm:pt>
    <dgm:pt modelId="{E5E6653B-E89D-44AA-8C22-8B90BD7CF382}" type="parTrans" cxnId="{F290A51F-DE72-425D-9F49-D3326884A28C}">
      <dgm:prSet/>
      <dgm:spPr/>
      <dgm:t>
        <a:bodyPr/>
        <a:lstStyle/>
        <a:p>
          <a:endParaRPr lang="en-US"/>
        </a:p>
      </dgm:t>
    </dgm:pt>
    <dgm:pt modelId="{DA9C784F-D689-4CAB-81ED-080B6945DD5F}" type="sibTrans" cxnId="{F290A51F-DE72-425D-9F49-D3326884A28C}">
      <dgm:prSet/>
      <dgm:spPr/>
      <dgm:t>
        <a:bodyPr/>
        <a:lstStyle/>
        <a:p>
          <a:endParaRPr lang="en-US"/>
        </a:p>
      </dgm:t>
    </dgm:pt>
    <dgm:pt modelId="{5168A9D3-1749-4F22-BFAE-AA5B9B5F2F67}">
      <dgm:prSet/>
      <dgm:spPr/>
      <dgm:t>
        <a:bodyPr/>
        <a:lstStyle/>
        <a:p>
          <a:r>
            <a:rPr lang="en-CA"/>
            <a:t>Image Edits Selection - skew, crop, flip, rotate, resize</a:t>
          </a:r>
          <a:endParaRPr lang="en-US"/>
        </a:p>
      </dgm:t>
    </dgm:pt>
    <dgm:pt modelId="{34235098-C1DB-4DAE-99C8-CB40E153CA54}" type="parTrans" cxnId="{5791A14F-5683-41D9-95EA-79C09CF18A90}">
      <dgm:prSet/>
      <dgm:spPr/>
      <dgm:t>
        <a:bodyPr/>
        <a:lstStyle/>
        <a:p>
          <a:endParaRPr lang="en-US"/>
        </a:p>
      </dgm:t>
    </dgm:pt>
    <dgm:pt modelId="{F8B9E40D-5C1D-47E2-87E4-68DC40CE0735}" type="sibTrans" cxnId="{5791A14F-5683-41D9-95EA-79C09CF18A90}">
      <dgm:prSet/>
      <dgm:spPr/>
      <dgm:t>
        <a:bodyPr/>
        <a:lstStyle/>
        <a:p>
          <a:endParaRPr lang="en-US"/>
        </a:p>
      </dgm:t>
    </dgm:pt>
    <dgm:pt modelId="{0A116FBF-5B86-4C36-8810-24A1450EDD8B}">
      <dgm:prSet/>
      <dgm:spPr/>
      <dgm:t>
        <a:bodyPr/>
        <a:lstStyle/>
        <a:p>
          <a:r>
            <a:rPr lang="en-CA"/>
            <a:t>Clipboard - cut, copy, paste, import</a:t>
          </a:r>
          <a:endParaRPr lang="en-US"/>
        </a:p>
      </dgm:t>
    </dgm:pt>
    <dgm:pt modelId="{3699B8D6-F9BB-4591-8C9D-9B6C3801D269}" type="parTrans" cxnId="{E7499727-6648-485D-BAFE-D7AB10E3FC51}">
      <dgm:prSet/>
      <dgm:spPr/>
      <dgm:t>
        <a:bodyPr/>
        <a:lstStyle/>
        <a:p>
          <a:endParaRPr lang="en-US"/>
        </a:p>
      </dgm:t>
    </dgm:pt>
    <dgm:pt modelId="{EA61A63F-50FE-4B43-87F9-03BD3B52B46E}" type="sibTrans" cxnId="{E7499727-6648-485D-BAFE-D7AB10E3FC51}">
      <dgm:prSet/>
      <dgm:spPr/>
      <dgm:t>
        <a:bodyPr/>
        <a:lstStyle/>
        <a:p>
          <a:endParaRPr lang="en-US"/>
        </a:p>
      </dgm:t>
    </dgm:pt>
    <dgm:pt modelId="{9AA71678-3850-452F-8B7A-709ADAA1E489}">
      <dgm:prSet/>
      <dgm:spPr/>
      <dgm:t>
        <a:bodyPr/>
        <a:lstStyle/>
        <a:p>
          <a:r>
            <a:rPr lang="en-CA"/>
            <a:t>Drawing Tools – shapes, lines, fill, erase, </a:t>
          </a:r>
          <a:endParaRPr lang="en-US"/>
        </a:p>
      </dgm:t>
    </dgm:pt>
    <dgm:pt modelId="{A9D68168-95EE-4F84-BEBE-6D7A893CD8C2}" type="parTrans" cxnId="{F5B3C751-811A-476E-B6F7-EF8CB62030D0}">
      <dgm:prSet/>
      <dgm:spPr/>
      <dgm:t>
        <a:bodyPr/>
        <a:lstStyle/>
        <a:p>
          <a:endParaRPr lang="en-US"/>
        </a:p>
      </dgm:t>
    </dgm:pt>
    <dgm:pt modelId="{9C5AAC7B-D54D-421A-97A9-85F5DBA6FBF2}" type="sibTrans" cxnId="{F5B3C751-811A-476E-B6F7-EF8CB62030D0}">
      <dgm:prSet/>
      <dgm:spPr/>
      <dgm:t>
        <a:bodyPr/>
        <a:lstStyle/>
        <a:p>
          <a:endParaRPr lang="en-US"/>
        </a:p>
      </dgm:t>
    </dgm:pt>
    <dgm:pt modelId="{33241732-D673-4BD2-AAE6-81907BC58AB7}">
      <dgm:prSet/>
      <dgm:spPr/>
      <dgm:t>
        <a:bodyPr/>
        <a:lstStyle/>
        <a:p>
          <a:r>
            <a:rPr lang="en-CA"/>
            <a:t>Properties of Drawing Tools – color, fill, brush </a:t>
          </a:r>
          <a:endParaRPr lang="en-US"/>
        </a:p>
      </dgm:t>
    </dgm:pt>
    <dgm:pt modelId="{027BAB6B-0AB5-4A86-9A91-FAC8DD4F70B9}" type="parTrans" cxnId="{E4386BA2-F42E-491E-BD63-7117A74CB604}">
      <dgm:prSet/>
      <dgm:spPr/>
      <dgm:t>
        <a:bodyPr/>
        <a:lstStyle/>
        <a:p>
          <a:endParaRPr lang="en-US"/>
        </a:p>
      </dgm:t>
    </dgm:pt>
    <dgm:pt modelId="{94101DC7-6DCB-4B86-A9E5-BA9008237BB1}" type="sibTrans" cxnId="{E4386BA2-F42E-491E-BD63-7117A74CB604}">
      <dgm:prSet/>
      <dgm:spPr/>
      <dgm:t>
        <a:bodyPr/>
        <a:lstStyle/>
        <a:p>
          <a:endParaRPr lang="en-US"/>
        </a:p>
      </dgm:t>
    </dgm:pt>
    <dgm:pt modelId="{6E703FF9-BA21-40AD-B12B-D3DE5D52E654}" type="pres">
      <dgm:prSet presAssocID="{234E3AA2-0A9D-4F12-BAB3-90D6CE3168D3}" presName="linear" presStyleCnt="0">
        <dgm:presLayoutVars>
          <dgm:animLvl val="lvl"/>
          <dgm:resizeHandles val="exact"/>
        </dgm:presLayoutVars>
      </dgm:prSet>
      <dgm:spPr/>
    </dgm:pt>
    <dgm:pt modelId="{BF0B58F0-40E7-45DB-BB11-4EFDEE810A7B}" type="pres">
      <dgm:prSet presAssocID="{59132D4B-F74A-4EA7-B5FF-AD08F5600DD8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B2CA3E9B-7317-43CC-9E31-1BA3B34E6C84}" type="pres">
      <dgm:prSet presAssocID="{F390001C-688D-46CD-B22D-1E345F7DE75A}" presName="spacer" presStyleCnt="0"/>
      <dgm:spPr/>
    </dgm:pt>
    <dgm:pt modelId="{85C314B4-19DD-479D-AB33-4CDB33C8379E}" type="pres">
      <dgm:prSet presAssocID="{D9D59899-8246-4069-83F5-625FE8AD8E95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15672E69-31B4-4B7D-A85A-995D3748CF11}" type="pres">
      <dgm:prSet presAssocID="{4F08E7C1-5F7F-4B98-AC90-047F1824181D}" presName="spacer" presStyleCnt="0"/>
      <dgm:spPr/>
    </dgm:pt>
    <dgm:pt modelId="{B5B9BB16-FAEB-403F-B965-180A7748E2F3}" type="pres">
      <dgm:prSet presAssocID="{349189CD-C28D-4836-A3C6-6A1AC4F1B688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B2B76963-AD39-4908-A650-97DE823C98C1}" type="pres">
      <dgm:prSet presAssocID="{DA9C784F-D689-4CAB-81ED-080B6945DD5F}" presName="spacer" presStyleCnt="0"/>
      <dgm:spPr/>
    </dgm:pt>
    <dgm:pt modelId="{C50078A4-AD5C-49DB-95CF-FF7A17220943}" type="pres">
      <dgm:prSet presAssocID="{5168A9D3-1749-4F22-BFAE-AA5B9B5F2F67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FA20688D-B5BE-475F-8F18-EF4347D98942}" type="pres">
      <dgm:prSet presAssocID="{F8B9E40D-5C1D-47E2-87E4-68DC40CE0735}" presName="spacer" presStyleCnt="0"/>
      <dgm:spPr/>
    </dgm:pt>
    <dgm:pt modelId="{1B092446-7C27-438D-9D90-F78BC1FCDA4F}" type="pres">
      <dgm:prSet presAssocID="{0A116FBF-5B86-4C36-8810-24A1450EDD8B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A5980F6A-C20C-47E2-9CEC-67BEB17A79E2}" type="pres">
      <dgm:prSet presAssocID="{EA61A63F-50FE-4B43-87F9-03BD3B52B46E}" presName="spacer" presStyleCnt="0"/>
      <dgm:spPr/>
    </dgm:pt>
    <dgm:pt modelId="{EB1E4616-5B86-4C51-8607-5DD56F5588A2}" type="pres">
      <dgm:prSet presAssocID="{9AA71678-3850-452F-8B7A-709ADAA1E489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BE98CA1A-3715-4835-B504-983010BE3165}" type="pres">
      <dgm:prSet presAssocID="{9C5AAC7B-D54D-421A-97A9-85F5DBA6FBF2}" presName="spacer" presStyleCnt="0"/>
      <dgm:spPr/>
    </dgm:pt>
    <dgm:pt modelId="{88596C76-35ED-47DE-A5A5-0BEA49C3488B}" type="pres">
      <dgm:prSet presAssocID="{33241732-D673-4BD2-AAE6-81907BC58AB7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92C18503-F8F6-42AF-B14D-922FE691A1C4}" srcId="{234E3AA2-0A9D-4F12-BAB3-90D6CE3168D3}" destId="{59132D4B-F74A-4EA7-B5FF-AD08F5600DD8}" srcOrd="0" destOrd="0" parTransId="{CCD30945-1E93-47C4-BBE0-097709CC990C}" sibTransId="{F390001C-688D-46CD-B22D-1E345F7DE75A}"/>
    <dgm:cxn modelId="{26DEE914-DF2C-45CC-A8FB-6BA5CF585C55}" type="presOf" srcId="{349189CD-C28D-4836-A3C6-6A1AC4F1B688}" destId="{B5B9BB16-FAEB-403F-B965-180A7748E2F3}" srcOrd="0" destOrd="0" presId="urn:microsoft.com/office/officeart/2005/8/layout/vList2"/>
    <dgm:cxn modelId="{F290A51F-DE72-425D-9F49-D3326884A28C}" srcId="{234E3AA2-0A9D-4F12-BAB3-90D6CE3168D3}" destId="{349189CD-C28D-4836-A3C6-6A1AC4F1B688}" srcOrd="2" destOrd="0" parTransId="{E5E6653B-E89D-44AA-8C22-8B90BD7CF382}" sibTransId="{DA9C784F-D689-4CAB-81ED-080B6945DD5F}"/>
    <dgm:cxn modelId="{34847726-2003-45D1-BB26-B50AF81C4D56}" type="presOf" srcId="{33241732-D673-4BD2-AAE6-81907BC58AB7}" destId="{88596C76-35ED-47DE-A5A5-0BEA49C3488B}" srcOrd="0" destOrd="0" presId="urn:microsoft.com/office/officeart/2005/8/layout/vList2"/>
    <dgm:cxn modelId="{E7499727-6648-485D-BAFE-D7AB10E3FC51}" srcId="{234E3AA2-0A9D-4F12-BAB3-90D6CE3168D3}" destId="{0A116FBF-5B86-4C36-8810-24A1450EDD8B}" srcOrd="4" destOrd="0" parTransId="{3699B8D6-F9BB-4591-8C9D-9B6C3801D269}" sibTransId="{EA61A63F-50FE-4B43-87F9-03BD3B52B46E}"/>
    <dgm:cxn modelId="{839E892D-4E2E-4F3D-A44D-9E5313539551}" type="presOf" srcId="{0A116FBF-5B86-4C36-8810-24A1450EDD8B}" destId="{1B092446-7C27-438D-9D90-F78BC1FCDA4F}" srcOrd="0" destOrd="0" presId="urn:microsoft.com/office/officeart/2005/8/layout/vList2"/>
    <dgm:cxn modelId="{C7A9C54A-F573-43AD-A864-C2DC0F92037D}" type="presOf" srcId="{234E3AA2-0A9D-4F12-BAB3-90D6CE3168D3}" destId="{6E703FF9-BA21-40AD-B12B-D3DE5D52E654}" srcOrd="0" destOrd="0" presId="urn:microsoft.com/office/officeart/2005/8/layout/vList2"/>
    <dgm:cxn modelId="{D8E57E6F-0D19-469E-B0E0-3C80E8B437CE}" type="presOf" srcId="{5168A9D3-1749-4F22-BFAE-AA5B9B5F2F67}" destId="{C50078A4-AD5C-49DB-95CF-FF7A17220943}" srcOrd="0" destOrd="0" presId="urn:microsoft.com/office/officeart/2005/8/layout/vList2"/>
    <dgm:cxn modelId="{5791A14F-5683-41D9-95EA-79C09CF18A90}" srcId="{234E3AA2-0A9D-4F12-BAB3-90D6CE3168D3}" destId="{5168A9D3-1749-4F22-BFAE-AA5B9B5F2F67}" srcOrd="3" destOrd="0" parTransId="{34235098-C1DB-4DAE-99C8-CB40E153CA54}" sibTransId="{F8B9E40D-5C1D-47E2-87E4-68DC40CE0735}"/>
    <dgm:cxn modelId="{F5B3C751-811A-476E-B6F7-EF8CB62030D0}" srcId="{234E3AA2-0A9D-4F12-BAB3-90D6CE3168D3}" destId="{9AA71678-3850-452F-8B7A-709ADAA1E489}" srcOrd="5" destOrd="0" parTransId="{A9D68168-95EE-4F84-BEBE-6D7A893CD8C2}" sibTransId="{9C5AAC7B-D54D-421A-97A9-85F5DBA6FBF2}"/>
    <dgm:cxn modelId="{E4386BA2-F42E-491E-BD63-7117A74CB604}" srcId="{234E3AA2-0A9D-4F12-BAB3-90D6CE3168D3}" destId="{33241732-D673-4BD2-AAE6-81907BC58AB7}" srcOrd="6" destOrd="0" parTransId="{027BAB6B-0AB5-4A86-9A91-FAC8DD4F70B9}" sibTransId="{94101DC7-6DCB-4B86-A9E5-BA9008237BB1}"/>
    <dgm:cxn modelId="{8E67DDA7-3B0B-44A2-BE13-3D02557DD381}" type="presOf" srcId="{9AA71678-3850-452F-8B7A-709ADAA1E489}" destId="{EB1E4616-5B86-4C51-8607-5DD56F5588A2}" srcOrd="0" destOrd="0" presId="urn:microsoft.com/office/officeart/2005/8/layout/vList2"/>
    <dgm:cxn modelId="{955873AB-D56A-43F5-9879-36DAE36C675A}" srcId="{234E3AA2-0A9D-4F12-BAB3-90D6CE3168D3}" destId="{D9D59899-8246-4069-83F5-625FE8AD8E95}" srcOrd="1" destOrd="0" parTransId="{F84BAAE6-6C62-42F8-83E9-39B2AD9496FE}" sibTransId="{4F08E7C1-5F7F-4B98-AC90-047F1824181D}"/>
    <dgm:cxn modelId="{7019B8AF-4B72-4F10-88EB-C0D5802A9E53}" type="presOf" srcId="{59132D4B-F74A-4EA7-B5FF-AD08F5600DD8}" destId="{BF0B58F0-40E7-45DB-BB11-4EFDEE810A7B}" srcOrd="0" destOrd="0" presId="urn:microsoft.com/office/officeart/2005/8/layout/vList2"/>
    <dgm:cxn modelId="{362A8BF2-8F4A-4F57-9F4D-264D830ABDD6}" type="presOf" srcId="{D9D59899-8246-4069-83F5-625FE8AD8E95}" destId="{85C314B4-19DD-479D-AB33-4CDB33C8379E}" srcOrd="0" destOrd="0" presId="urn:microsoft.com/office/officeart/2005/8/layout/vList2"/>
    <dgm:cxn modelId="{09F8DFC5-AA10-4A35-8E43-4BE6D0E19269}" type="presParOf" srcId="{6E703FF9-BA21-40AD-B12B-D3DE5D52E654}" destId="{BF0B58F0-40E7-45DB-BB11-4EFDEE810A7B}" srcOrd="0" destOrd="0" presId="urn:microsoft.com/office/officeart/2005/8/layout/vList2"/>
    <dgm:cxn modelId="{D3524D00-AF9D-4A96-8364-04B5E6D76F17}" type="presParOf" srcId="{6E703FF9-BA21-40AD-B12B-D3DE5D52E654}" destId="{B2CA3E9B-7317-43CC-9E31-1BA3B34E6C84}" srcOrd="1" destOrd="0" presId="urn:microsoft.com/office/officeart/2005/8/layout/vList2"/>
    <dgm:cxn modelId="{9C4B9FCA-3AC6-4A94-A0D2-1F00DFBFCB99}" type="presParOf" srcId="{6E703FF9-BA21-40AD-B12B-D3DE5D52E654}" destId="{85C314B4-19DD-479D-AB33-4CDB33C8379E}" srcOrd="2" destOrd="0" presId="urn:microsoft.com/office/officeart/2005/8/layout/vList2"/>
    <dgm:cxn modelId="{D55E4B6C-8255-4622-AB2D-A6124CABA6CA}" type="presParOf" srcId="{6E703FF9-BA21-40AD-B12B-D3DE5D52E654}" destId="{15672E69-31B4-4B7D-A85A-995D3748CF11}" srcOrd="3" destOrd="0" presId="urn:microsoft.com/office/officeart/2005/8/layout/vList2"/>
    <dgm:cxn modelId="{FA1C528A-CE08-4F92-90E8-A9BF0750064E}" type="presParOf" srcId="{6E703FF9-BA21-40AD-B12B-D3DE5D52E654}" destId="{B5B9BB16-FAEB-403F-B965-180A7748E2F3}" srcOrd="4" destOrd="0" presId="urn:microsoft.com/office/officeart/2005/8/layout/vList2"/>
    <dgm:cxn modelId="{B4540174-F6D3-481B-A411-7B342706B1D8}" type="presParOf" srcId="{6E703FF9-BA21-40AD-B12B-D3DE5D52E654}" destId="{B2B76963-AD39-4908-A650-97DE823C98C1}" srcOrd="5" destOrd="0" presId="urn:microsoft.com/office/officeart/2005/8/layout/vList2"/>
    <dgm:cxn modelId="{DFD7BDD7-E46F-4193-A5C2-DF29CC442917}" type="presParOf" srcId="{6E703FF9-BA21-40AD-B12B-D3DE5D52E654}" destId="{C50078A4-AD5C-49DB-95CF-FF7A17220943}" srcOrd="6" destOrd="0" presId="urn:microsoft.com/office/officeart/2005/8/layout/vList2"/>
    <dgm:cxn modelId="{BE206C78-E8D8-41DD-9429-056B6F3077B1}" type="presParOf" srcId="{6E703FF9-BA21-40AD-B12B-D3DE5D52E654}" destId="{FA20688D-B5BE-475F-8F18-EF4347D98942}" srcOrd="7" destOrd="0" presId="urn:microsoft.com/office/officeart/2005/8/layout/vList2"/>
    <dgm:cxn modelId="{C4AA9057-5C80-4B30-903F-7709B2BE215E}" type="presParOf" srcId="{6E703FF9-BA21-40AD-B12B-D3DE5D52E654}" destId="{1B092446-7C27-438D-9D90-F78BC1FCDA4F}" srcOrd="8" destOrd="0" presId="urn:microsoft.com/office/officeart/2005/8/layout/vList2"/>
    <dgm:cxn modelId="{FD319950-D861-4535-9197-F3B7FFABE981}" type="presParOf" srcId="{6E703FF9-BA21-40AD-B12B-D3DE5D52E654}" destId="{A5980F6A-C20C-47E2-9CEC-67BEB17A79E2}" srcOrd="9" destOrd="0" presId="urn:microsoft.com/office/officeart/2005/8/layout/vList2"/>
    <dgm:cxn modelId="{9E2C34CA-E6FC-4D48-BE4C-A2F2574DEC05}" type="presParOf" srcId="{6E703FF9-BA21-40AD-B12B-D3DE5D52E654}" destId="{EB1E4616-5B86-4C51-8607-5DD56F5588A2}" srcOrd="10" destOrd="0" presId="urn:microsoft.com/office/officeart/2005/8/layout/vList2"/>
    <dgm:cxn modelId="{3EEE92FB-BC6E-4229-98BF-0001D1A82F79}" type="presParOf" srcId="{6E703FF9-BA21-40AD-B12B-D3DE5D52E654}" destId="{BE98CA1A-3715-4835-B504-983010BE3165}" srcOrd="11" destOrd="0" presId="urn:microsoft.com/office/officeart/2005/8/layout/vList2"/>
    <dgm:cxn modelId="{0AA009DA-FC22-4F61-9D60-51C76CBA13BD}" type="presParOf" srcId="{6E703FF9-BA21-40AD-B12B-D3DE5D52E654}" destId="{88596C76-35ED-47DE-A5A5-0BEA49C3488B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A47891B-C7F9-46A6-972B-EC491412A08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8E6E5A5-F3C8-4C14-971B-0DEB471E4146}">
      <dgm:prSet/>
      <dgm:spPr/>
      <dgm:t>
        <a:bodyPr/>
        <a:lstStyle/>
        <a:p>
          <a:r>
            <a:rPr lang="en-CA"/>
            <a:t>The shape is drawn is using current pen and brush settings</a:t>
          </a:r>
          <a:endParaRPr lang="en-US"/>
        </a:p>
      </dgm:t>
    </dgm:pt>
    <dgm:pt modelId="{28911282-D74D-4BA1-8C41-9D272CBEEB4C}" type="parTrans" cxnId="{FE8C2415-478B-4C0D-AC94-6992B19A5828}">
      <dgm:prSet/>
      <dgm:spPr/>
      <dgm:t>
        <a:bodyPr/>
        <a:lstStyle/>
        <a:p>
          <a:endParaRPr lang="en-US"/>
        </a:p>
      </dgm:t>
    </dgm:pt>
    <dgm:pt modelId="{02DD18A1-BBA1-4868-AC2D-C99FF44BB21E}" type="sibTrans" cxnId="{FE8C2415-478B-4C0D-AC94-6992B19A5828}">
      <dgm:prSet/>
      <dgm:spPr/>
      <dgm:t>
        <a:bodyPr/>
        <a:lstStyle/>
        <a:p>
          <a:endParaRPr lang="en-US"/>
        </a:p>
      </dgm:t>
    </dgm:pt>
    <dgm:pt modelId="{75C0498E-570E-4281-B836-7B2BDE4BA8D5}">
      <dgm:prSet/>
      <dgm:spPr/>
      <dgm:t>
        <a:bodyPr/>
        <a:lstStyle/>
        <a:p>
          <a:r>
            <a:rPr lang="en-CA"/>
            <a:t>border pen width</a:t>
          </a:r>
          <a:endParaRPr lang="en-US"/>
        </a:p>
      </dgm:t>
    </dgm:pt>
    <dgm:pt modelId="{B7B268D6-FFD2-4772-B1F0-E852CCCB4273}" type="parTrans" cxnId="{D4568258-8194-47F2-B091-F79F6A3D201D}">
      <dgm:prSet/>
      <dgm:spPr/>
      <dgm:t>
        <a:bodyPr/>
        <a:lstStyle/>
        <a:p>
          <a:endParaRPr lang="en-US"/>
        </a:p>
      </dgm:t>
    </dgm:pt>
    <dgm:pt modelId="{30F407A3-FB6B-40C0-ADE4-5E01CD6C74E3}" type="sibTrans" cxnId="{D4568258-8194-47F2-B091-F79F6A3D201D}">
      <dgm:prSet/>
      <dgm:spPr/>
      <dgm:t>
        <a:bodyPr/>
        <a:lstStyle/>
        <a:p>
          <a:endParaRPr lang="en-US"/>
        </a:p>
      </dgm:t>
    </dgm:pt>
    <dgm:pt modelId="{835A0CC7-1536-467C-A53B-EC8D4BA40526}">
      <dgm:prSet/>
      <dgm:spPr/>
      <dgm:t>
        <a:bodyPr/>
        <a:lstStyle/>
        <a:p>
          <a:r>
            <a:rPr lang="en-CA"/>
            <a:t>border brush style and color</a:t>
          </a:r>
          <a:endParaRPr lang="en-US"/>
        </a:p>
      </dgm:t>
    </dgm:pt>
    <dgm:pt modelId="{5CE8672C-5D72-4488-9BC7-740BD64ADE59}" type="parTrans" cxnId="{7BF6A58A-47EC-4141-99B5-3290C7F65245}">
      <dgm:prSet/>
      <dgm:spPr/>
      <dgm:t>
        <a:bodyPr/>
        <a:lstStyle/>
        <a:p>
          <a:endParaRPr lang="en-US"/>
        </a:p>
      </dgm:t>
    </dgm:pt>
    <dgm:pt modelId="{B2B0C981-74E6-47E6-9701-C7DEDF5FBFD1}" type="sibTrans" cxnId="{7BF6A58A-47EC-4141-99B5-3290C7F65245}">
      <dgm:prSet/>
      <dgm:spPr/>
      <dgm:t>
        <a:bodyPr/>
        <a:lstStyle/>
        <a:p>
          <a:endParaRPr lang="en-US"/>
        </a:p>
      </dgm:t>
    </dgm:pt>
    <dgm:pt modelId="{C6377531-555C-4A5E-A19E-C518182A700C}">
      <dgm:prSet/>
      <dgm:spPr/>
      <dgm:t>
        <a:bodyPr/>
        <a:lstStyle/>
        <a:p>
          <a:r>
            <a:rPr lang="en-CA"/>
            <a:t>fill brush style</a:t>
          </a:r>
          <a:endParaRPr lang="en-US"/>
        </a:p>
      </dgm:t>
    </dgm:pt>
    <dgm:pt modelId="{3EF79C69-255D-406C-8D7C-83F802F44A99}" type="parTrans" cxnId="{EB96080F-0A26-41C3-AC4D-890C955618CF}">
      <dgm:prSet/>
      <dgm:spPr/>
      <dgm:t>
        <a:bodyPr/>
        <a:lstStyle/>
        <a:p>
          <a:endParaRPr lang="en-US"/>
        </a:p>
      </dgm:t>
    </dgm:pt>
    <dgm:pt modelId="{9989A751-D760-48FD-8786-E8FDAC5E8A56}" type="sibTrans" cxnId="{EB96080F-0A26-41C3-AC4D-890C955618CF}">
      <dgm:prSet/>
      <dgm:spPr/>
      <dgm:t>
        <a:bodyPr/>
        <a:lstStyle/>
        <a:p>
          <a:endParaRPr lang="en-US"/>
        </a:p>
      </dgm:t>
    </dgm:pt>
    <dgm:pt modelId="{97F55A28-1485-477C-A4BD-84A7AC6760EA}">
      <dgm:prSet/>
      <dgm:spPr/>
      <dgm:t>
        <a:bodyPr/>
        <a:lstStyle/>
        <a:p>
          <a:r>
            <a:rPr lang="en-CA"/>
            <a:t>These can be changed while the shape is selected and before the shape is completed.  </a:t>
          </a:r>
          <a:endParaRPr lang="en-US"/>
        </a:p>
      </dgm:t>
    </dgm:pt>
    <dgm:pt modelId="{5F4D194A-2BB3-4D38-8844-328E836C8F68}" type="parTrans" cxnId="{C0A26C0A-2DFF-412F-8BF9-7E22C12AF1BF}">
      <dgm:prSet/>
      <dgm:spPr/>
      <dgm:t>
        <a:bodyPr/>
        <a:lstStyle/>
        <a:p>
          <a:endParaRPr lang="en-US"/>
        </a:p>
      </dgm:t>
    </dgm:pt>
    <dgm:pt modelId="{024629D4-9E63-4AEB-84A6-C0A8567B7B50}" type="sibTrans" cxnId="{C0A26C0A-2DFF-412F-8BF9-7E22C12AF1BF}">
      <dgm:prSet/>
      <dgm:spPr/>
      <dgm:t>
        <a:bodyPr/>
        <a:lstStyle/>
        <a:p>
          <a:endParaRPr lang="en-US"/>
        </a:p>
      </dgm:t>
    </dgm:pt>
    <dgm:pt modelId="{59B3C7DE-9393-42D4-BB17-D8BC3B9E972C}">
      <dgm:prSet/>
      <dgm:spPr/>
      <dgm:t>
        <a:bodyPr/>
        <a:lstStyle/>
        <a:p>
          <a:r>
            <a:rPr lang="en-CA"/>
            <a:t>That’s a lot! </a:t>
          </a:r>
          <a:endParaRPr lang="en-US"/>
        </a:p>
      </dgm:t>
    </dgm:pt>
    <dgm:pt modelId="{0BCA299E-09BE-4CF6-B166-8D8FE4AFF955}" type="parTrans" cxnId="{1861816E-3D24-4322-B4B5-0D3D5A39FA98}">
      <dgm:prSet/>
      <dgm:spPr/>
      <dgm:t>
        <a:bodyPr/>
        <a:lstStyle/>
        <a:p>
          <a:endParaRPr lang="en-US"/>
        </a:p>
      </dgm:t>
    </dgm:pt>
    <dgm:pt modelId="{1B937582-943C-493F-9E63-59C9A07DB38D}" type="sibTrans" cxnId="{1861816E-3D24-4322-B4B5-0D3D5A39FA98}">
      <dgm:prSet/>
      <dgm:spPr/>
      <dgm:t>
        <a:bodyPr/>
        <a:lstStyle/>
        <a:p>
          <a:endParaRPr lang="en-US"/>
        </a:p>
      </dgm:t>
    </dgm:pt>
    <dgm:pt modelId="{33666DFF-D332-4701-8579-9412B7CE8580}" type="pres">
      <dgm:prSet presAssocID="{EA47891B-C7F9-46A6-972B-EC491412A08B}" presName="linear" presStyleCnt="0">
        <dgm:presLayoutVars>
          <dgm:animLvl val="lvl"/>
          <dgm:resizeHandles val="exact"/>
        </dgm:presLayoutVars>
      </dgm:prSet>
      <dgm:spPr/>
    </dgm:pt>
    <dgm:pt modelId="{0A32EFCF-815B-42A1-ABC5-7C925EDED835}" type="pres">
      <dgm:prSet presAssocID="{A8E6E5A5-F3C8-4C14-971B-0DEB471E414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D8DE7BE-A3FB-41FE-AD61-4ABA3EC2F947}" type="pres">
      <dgm:prSet presAssocID="{A8E6E5A5-F3C8-4C14-971B-0DEB471E4146}" presName="childText" presStyleLbl="revTx" presStyleIdx="0" presStyleCnt="1">
        <dgm:presLayoutVars>
          <dgm:bulletEnabled val="1"/>
        </dgm:presLayoutVars>
      </dgm:prSet>
      <dgm:spPr/>
    </dgm:pt>
    <dgm:pt modelId="{4BD1F9A6-CDAB-49A5-A945-6F86D960E080}" type="pres">
      <dgm:prSet presAssocID="{97F55A28-1485-477C-A4BD-84A7AC6760E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154D19E-011D-466F-A7A8-B1C682C06094}" type="pres">
      <dgm:prSet presAssocID="{024629D4-9E63-4AEB-84A6-C0A8567B7B50}" presName="spacer" presStyleCnt="0"/>
      <dgm:spPr/>
    </dgm:pt>
    <dgm:pt modelId="{528661FC-10EF-4C54-8583-3BD3CDC98146}" type="pres">
      <dgm:prSet presAssocID="{59B3C7DE-9393-42D4-BB17-D8BC3B9E972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0A26C0A-2DFF-412F-8BF9-7E22C12AF1BF}" srcId="{EA47891B-C7F9-46A6-972B-EC491412A08B}" destId="{97F55A28-1485-477C-A4BD-84A7AC6760EA}" srcOrd="1" destOrd="0" parTransId="{5F4D194A-2BB3-4D38-8844-328E836C8F68}" sibTransId="{024629D4-9E63-4AEB-84A6-C0A8567B7B50}"/>
    <dgm:cxn modelId="{EB96080F-0A26-41C3-AC4D-890C955618CF}" srcId="{A8E6E5A5-F3C8-4C14-971B-0DEB471E4146}" destId="{C6377531-555C-4A5E-A19E-C518182A700C}" srcOrd="2" destOrd="0" parTransId="{3EF79C69-255D-406C-8D7C-83F802F44A99}" sibTransId="{9989A751-D760-48FD-8786-E8FDAC5E8A56}"/>
    <dgm:cxn modelId="{FE8C2415-478B-4C0D-AC94-6992B19A5828}" srcId="{EA47891B-C7F9-46A6-972B-EC491412A08B}" destId="{A8E6E5A5-F3C8-4C14-971B-0DEB471E4146}" srcOrd="0" destOrd="0" parTransId="{28911282-D74D-4BA1-8C41-9D272CBEEB4C}" sibTransId="{02DD18A1-BBA1-4868-AC2D-C99FF44BB21E}"/>
    <dgm:cxn modelId="{2D4D6E17-0AD7-4A6F-B9CA-931774DC8316}" type="presOf" srcId="{EA47891B-C7F9-46A6-972B-EC491412A08B}" destId="{33666DFF-D332-4701-8579-9412B7CE8580}" srcOrd="0" destOrd="0" presId="urn:microsoft.com/office/officeart/2005/8/layout/vList2"/>
    <dgm:cxn modelId="{45F73D3D-DBE2-44C3-AB58-4F85FA74BEC6}" type="presOf" srcId="{A8E6E5A5-F3C8-4C14-971B-0DEB471E4146}" destId="{0A32EFCF-815B-42A1-ABC5-7C925EDED835}" srcOrd="0" destOrd="0" presId="urn:microsoft.com/office/officeart/2005/8/layout/vList2"/>
    <dgm:cxn modelId="{1015F94D-BD3F-42E5-9844-A515099AC375}" type="presOf" srcId="{835A0CC7-1536-467C-A53B-EC8D4BA40526}" destId="{ED8DE7BE-A3FB-41FE-AD61-4ABA3EC2F947}" srcOrd="0" destOrd="1" presId="urn:microsoft.com/office/officeart/2005/8/layout/vList2"/>
    <dgm:cxn modelId="{1861816E-3D24-4322-B4B5-0D3D5A39FA98}" srcId="{EA47891B-C7F9-46A6-972B-EC491412A08B}" destId="{59B3C7DE-9393-42D4-BB17-D8BC3B9E972C}" srcOrd="2" destOrd="0" parTransId="{0BCA299E-09BE-4CF6-B166-8D8FE4AFF955}" sibTransId="{1B937582-943C-493F-9E63-59C9A07DB38D}"/>
    <dgm:cxn modelId="{D4568258-8194-47F2-B091-F79F6A3D201D}" srcId="{A8E6E5A5-F3C8-4C14-971B-0DEB471E4146}" destId="{75C0498E-570E-4281-B836-7B2BDE4BA8D5}" srcOrd="0" destOrd="0" parTransId="{B7B268D6-FFD2-4772-B1F0-E852CCCB4273}" sibTransId="{30F407A3-FB6B-40C0-ADE4-5E01CD6C74E3}"/>
    <dgm:cxn modelId="{8C3CEE81-AC05-4E0E-A26B-911C4A614CC2}" type="presOf" srcId="{97F55A28-1485-477C-A4BD-84A7AC6760EA}" destId="{4BD1F9A6-CDAB-49A5-A945-6F86D960E080}" srcOrd="0" destOrd="0" presId="urn:microsoft.com/office/officeart/2005/8/layout/vList2"/>
    <dgm:cxn modelId="{7BF6A58A-47EC-4141-99B5-3290C7F65245}" srcId="{A8E6E5A5-F3C8-4C14-971B-0DEB471E4146}" destId="{835A0CC7-1536-467C-A53B-EC8D4BA40526}" srcOrd="1" destOrd="0" parTransId="{5CE8672C-5D72-4488-9BC7-740BD64ADE59}" sibTransId="{B2B0C981-74E6-47E6-9701-C7DEDF5FBFD1}"/>
    <dgm:cxn modelId="{A5DFE1AA-E3A0-4E01-8B75-19A3113568F2}" type="presOf" srcId="{75C0498E-570E-4281-B836-7B2BDE4BA8D5}" destId="{ED8DE7BE-A3FB-41FE-AD61-4ABA3EC2F947}" srcOrd="0" destOrd="0" presId="urn:microsoft.com/office/officeart/2005/8/layout/vList2"/>
    <dgm:cxn modelId="{93AE81F1-97BC-4D8E-A381-ED299B974D35}" type="presOf" srcId="{C6377531-555C-4A5E-A19E-C518182A700C}" destId="{ED8DE7BE-A3FB-41FE-AD61-4ABA3EC2F947}" srcOrd="0" destOrd="2" presId="urn:microsoft.com/office/officeart/2005/8/layout/vList2"/>
    <dgm:cxn modelId="{FB12F5F7-C5FE-4C33-96EC-C23D4A30FF00}" type="presOf" srcId="{59B3C7DE-9393-42D4-BB17-D8BC3B9E972C}" destId="{528661FC-10EF-4C54-8583-3BD3CDC98146}" srcOrd="0" destOrd="0" presId="urn:microsoft.com/office/officeart/2005/8/layout/vList2"/>
    <dgm:cxn modelId="{831BF87A-5A92-45E3-8EB4-EAFF233BFBEA}" type="presParOf" srcId="{33666DFF-D332-4701-8579-9412B7CE8580}" destId="{0A32EFCF-815B-42A1-ABC5-7C925EDED835}" srcOrd="0" destOrd="0" presId="urn:microsoft.com/office/officeart/2005/8/layout/vList2"/>
    <dgm:cxn modelId="{B3E60A56-BC41-463D-BC3F-2D3DE2C81BA2}" type="presParOf" srcId="{33666DFF-D332-4701-8579-9412B7CE8580}" destId="{ED8DE7BE-A3FB-41FE-AD61-4ABA3EC2F947}" srcOrd="1" destOrd="0" presId="urn:microsoft.com/office/officeart/2005/8/layout/vList2"/>
    <dgm:cxn modelId="{4A359BAE-ADC4-46C2-A66F-1522AF38B992}" type="presParOf" srcId="{33666DFF-D332-4701-8579-9412B7CE8580}" destId="{4BD1F9A6-CDAB-49A5-A945-6F86D960E080}" srcOrd="2" destOrd="0" presId="urn:microsoft.com/office/officeart/2005/8/layout/vList2"/>
    <dgm:cxn modelId="{054D9EAC-E6EB-49EC-B69B-50C003371597}" type="presParOf" srcId="{33666DFF-D332-4701-8579-9412B7CE8580}" destId="{A154D19E-011D-466F-A7A8-B1C682C06094}" srcOrd="3" destOrd="0" presId="urn:microsoft.com/office/officeart/2005/8/layout/vList2"/>
    <dgm:cxn modelId="{FF2984D0-0636-4CB4-99B8-6636B1B24FAE}" type="presParOf" srcId="{33666DFF-D332-4701-8579-9412B7CE8580}" destId="{528661FC-10EF-4C54-8583-3BD3CDC9814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867080C-B27A-4AC2-8804-534F7C52267D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506720C-BEA2-4D23-81EB-D2B4943432CB}">
      <dgm:prSet/>
      <dgm:spPr/>
      <dgm:t>
        <a:bodyPr/>
        <a:lstStyle/>
        <a:p>
          <a:r>
            <a:rPr lang="en-CA"/>
            <a:t>Eliminate redundancy </a:t>
          </a:r>
          <a:endParaRPr lang="en-US"/>
        </a:p>
      </dgm:t>
    </dgm:pt>
    <dgm:pt modelId="{A9453125-279C-4A23-B6EB-88C9FF130BBA}" type="parTrans" cxnId="{9D6958C8-AFCF-4C2F-B5BE-A6BB7A8A0344}">
      <dgm:prSet/>
      <dgm:spPr/>
      <dgm:t>
        <a:bodyPr/>
        <a:lstStyle/>
        <a:p>
          <a:endParaRPr lang="en-US"/>
        </a:p>
      </dgm:t>
    </dgm:pt>
    <dgm:pt modelId="{CF82A71B-0871-4DB9-A35A-0B3267543971}" type="sibTrans" cxnId="{9D6958C8-AFCF-4C2F-B5BE-A6BB7A8A0344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B7C74D8A-79BE-4D06-8587-1268BAD58158}">
      <dgm:prSet/>
      <dgm:spPr/>
      <dgm:t>
        <a:bodyPr/>
        <a:lstStyle/>
        <a:p>
          <a:r>
            <a:rPr lang="en-CA"/>
            <a:t>Maximize code reuse</a:t>
          </a:r>
          <a:endParaRPr lang="en-US"/>
        </a:p>
      </dgm:t>
    </dgm:pt>
    <dgm:pt modelId="{0F987004-0DF1-4AEC-B694-54CA747B6300}" type="parTrans" cxnId="{AFC7E41A-3F01-431C-96E1-B66AD7906B3B}">
      <dgm:prSet/>
      <dgm:spPr/>
      <dgm:t>
        <a:bodyPr/>
        <a:lstStyle/>
        <a:p>
          <a:endParaRPr lang="en-US"/>
        </a:p>
      </dgm:t>
    </dgm:pt>
    <dgm:pt modelId="{8606B398-D79B-43F1-857F-82A2ADD035D9}" type="sibTrans" cxnId="{AFC7E41A-3F01-431C-96E1-B66AD7906B3B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B45D9500-A327-4C09-AC7B-D472A3168DD6}">
      <dgm:prSet/>
      <dgm:spPr/>
      <dgm:t>
        <a:bodyPr/>
        <a:lstStyle/>
        <a:p>
          <a:r>
            <a:rPr lang="en-CA"/>
            <a:t>Arrange code logically</a:t>
          </a:r>
          <a:endParaRPr lang="en-US"/>
        </a:p>
      </dgm:t>
    </dgm:pt>
    <dgm:pt modelId="{E2E7B2E3-9DB5-489E-954A-BFF041991B0E}" type="parTrans" cxnId="{AAC2E1C2-6891-408E-8F43-9CF8892FF7D7}">
      <dgm:prSet/>
      <dgm:spPr/>
      <dgm:t>
        <a:bodyPr/>
        <a:lstStyle/>
        <a:p>
          <a:endParaRPr lang="en-US"/>
        </a:p>
      </dgm:t>
    </dgm:pt>
    <dgm:pt modelId="{C3FE220A-5FDB-4C21-826E-FB90840A2993}" type="sibTrans" cxnId="{AAC2E1C2-6891-408E-8F43-9CF8892FF7D7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4477AB95-1BC6-43EB-A57F-FEEBC6ADAC25}">
      <dgm:prSet/>
      <dgm:spPr/>
      <dgm:t>
        <a:bodyPr/>
        <a:lstStyle/>
        <a:p>
          <a:r>
            <a:rPr lang="en-CA" dirty="0"/>
            <a:t>Make dependencies explicit</a:t>
          </a:r>
          <a:endParaRPr lang="en-US" dirty="0"/>
        </a:p>
      </dgm:t>
    </dgm:pt>
    <dgm:pt modelId="{D1DC9CE9-A60F-4F56-8AC5-81A5CFCC8BB3}" type="parTrans" cxnId="{FE75745F-3761-4256-911C-35243617E751}">
      <dgm:prSet/>
      <dgm:spPr/>
      <dgm:t>
        <a:bodyPr/>
        <a:lstStyle/>
        <a:p>
          <a:endParaRPr lang="en-US"/>
        </a:p>
      </dgm:t>
    </dgm:pt>
    <dgm:pt modelId="{5466B22B-5797-4EED-A21C-E039B49702C9}" type="sibTrans" cxnId="{FE75745F-3761-4256-911C-35243617E751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31A187F9-59EB-49A3-831D-63361A7717B8}">
      <dgm:prSet/>
      <dgm:spPr/>
      <dgm:t>
        <a:bodyPr/>
        <a:lstStyle/>
        <a:p>
          <a:r>
            <a:rPr lang="en-CA"/>
            <a:t>Minimize dependencies</a:t>
          </a:r>
          <a:endParaRPr lang="en-US"/>
        </a:p>
      </dgm:t>
    </dgm:pt>
    <dgm:pt modelId="{E16C5354-FDDD-4A04-996B-9AE2C4814E69}" type="parTrans" cxnId="{C0F87971-BBF9-4DE7-8CE9-D190CB3BA5EB}">
      <dgm:prSet/>
      <dgm:spPr/>
      <dgm:t>
        <a:bodyPr/>
        <a:lstStyle/>
        <a:p>
          <a:endParaRPr lang="en-US"/>
        </a:p>
      </dgm:t>
    </dgm:pt>
    <dgm:pt modelId="{7DD9C953-1D53-4143-AF54-CBE77E3753FC}" type="sibTrans" cxnId="{C0F87971-BBF9-4DE7-8CE9-D190CB3BA5EB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FC77DB4B-AB1F-4A0B-BADE-392BEFB6D9E3}" type="pres">
      <dgm:prSet presAssocID="{0867080C-B27A-4AC2-8804-534F7C52267D}" presName="Name0" presStyleCnt="0">
        <dgm:presLayoutVars>
          <dgm:animLvl val="lvl"/>
          <dgm:resizeHandles val="exact"/>
        </dgm:presLayoutVars>
      </dgm:prSet>
      <dgm:spPr/>
    </dgm:pt>
    <dgm:pt modelId="{7CE888F5-613B-43F1-96A7-6CD3160C7DDC}" type="pres">
      <dgm:prSet presAssocID="{4506720C-BEA2-4D23-81EB-D2B4943432CB}" presName="compositeNode" presStyleCnt="0">
        <dgm:presLayoutVars>
          <dgm:bulletEnabled val="1"/>
        </dgm:presLayoutVars>
      </dgm:prSet>
      <dgm:spPr/>
    </dgm:pt>
    <dgm:pt modelId="{2A306D30-8163-448E-9278-B90E04F86C74}" type="pres">
      <dgm:prSet presAssocID="{4506720C-BEA2-4D23-81EB-D2B4943432CB}" presName="bgRect" presStyleLbl="bgAccFollowNode1" presStyleIdx="0" presStyleCnt="5"/>
      <dgm:spPr/>
    </dgm:pt>
    <dgm:pt modelId="{2FFD0E44-BC94-4022-BAEA-7811CBCE90F5}" type="pres">
      <dgm:prSet presAssocID="{CF82A71B-0871-4DB9-A35A-0B3267543971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22B3A743-1FD5-4D15-BBF1-337D27145434}" type="pres">
      <dgm:prSet presAssocID="{4506720C-BEA2-4D23-81EB-D2B4943432CB}" presName="bottomLine" presStyleLbl="alignNode1" presStyleIdx="1" presStyleCnt="10">
        <dgm:presLayoutVars/>
      </dgm:prSet>
      <dgm:spPr/>
    </dgm:pt>
    <dgm:pt modelId="{B4551915-84F2-4DE6-96BF-F9AAF2F24AF0}" type="pres">
      <dgm:prSet presAssocID="{4506720C-BEA2-4D23-81EB-D2B4943432CB}" presName="nodeText" presStyleLbl="bgAccFollowNode1" presStyleIdx="0" presStyleCnt="5">
        <dgm:presLayoutVars>
          <dgm:bulletEnabled val="1"/>
        </dgm:presLayoutVars>
      </dgm:prSet>
      <dgm:spPr/>
    </dgm:pt>
    <dgm:pt modelId="{55F02A37-B575-440E-B57F-D1823A32F970}" type="pres">
      <dgm:prSet presAssocID="{CF82A71B-0871-4DB9-A35A-0B3267543971}" presName="sibTrans" presStyleCnt="0"/>
      <dgm:spPr/>
    </dgm:pt>
    <dgm:pt modelId="{6B1C873D-4574-4D68-8947-71D3F3CCAA56}" type="pres">
      <dgm:prSet presAssocID="{B7C74D8A-79BE-4D06-8587-1268BAD58158}" presName="compositeNode" presStyleCnt="0">
        <dgm:presLayoutVars>
          <dgm:bulletEnabled val="1"/>
        </dgm:presLayoutVars>
      </dgm:prSet>
      <dgm:spPr/>
    </dgm:pt>
    <dgm:pt modelId="{4C85EEA1-DE8E-4EB9-AD6E-45FBC94EEFF4}" type="pres">
      <dgm:prSet presAssocID="{B7C74D8A-79BE-4D06-8587-1268BAD58158}" presName="bgRect" presStyleLbl="bgAccFollowNode1" presStyleIdx="1" presStyleCnt="5"/>
      <dgm:spPr/>
    </dgm:pt>
    <dgm:pt modelId="{18BD3DE7-8921-4FB7-B6DD-6F2A3DB3303A}" type="pres">
      <dgm:prSet presAssocID="{8606B398-D79B-43F1-857F-82A2ADD035D9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3ED2447D-BB93-4A2B-9E87-CDA92E78E167}" type="pres">
      <dgm:prSet presAssocID="{B7C74D8A-79BE-4D06-8587-1268BAD58158}" presName="bottomLine" presStyleLbl="alignNode1" presStyleIdx="3" presStyleCnt="10">
        <dgm:presLayoutVars/>
      </dgm:prSet>
      <dgm:spPr/>
    </dgm:pt>
    <dgm:pt modelId="{57E3AB24-115E-48AA-BFDF-14CA2F8E6FFE}" type="pres">
      <dgm:prSet presAssocID="{B7C74D8A-79BE-4D06-8587-1268BAD58158}" presName="nodeText" presStyleLbl="bgAccFollowNode1" presStyleIdx="1" presStyleCnt="5">
        <dgm:presLayoutVars>
          <dgm:bulletEnabled val="1"/>
        </dgm:presLayoutVars>
      </dgm:prSet>
      <dgm:spPr/>
    </dgm:pt>
    <dgm:pt modelId="{3B6960F7-F509-4706-B482-46B3F79DE5C0}" type="pres">
      <dgm:prSet presAssocID="{8606B398-D79B-43F1-857F-82A2ADD035D9}" presName="sibTrans" presStyleCnt="0"/>
      <dgm:spPr/>
    </dgm:pt>
    <dgm:pt modelId="{32109971-759B-4C05-8A48-4FCE477A4378}" type="pres">
      <dgm:prSet presAssocID="{B45D9500-A327-4C09-AC7B-D472A3168DD6}" presName="compositeNode" presStyleCnt="0">
        <dgm:presLayoutVars>
          <dgm:bulletEnabled val="1"/>
        </dgm:presLayoutVars>
      </dgm:prSet>
      <dgm:spPr/>
    </dgm:pt>
    <dgm:pt modelId="{97EE6057-76C9-4122-B16F-86FC00B3C347}" type="pres">
      <dgm:prSet presAssocID="{B45D9500-A327-4C09-AC7B-D472A3168DD6}" presName="bgRect" presStyleLbl="bgAccFollowNode1" presStyleIdx="2" presStyleCnt="5"/>
      <dgm:spPr/>
    </dgm:pt>
    <dgm:pt modelId="{255E167E-70E7-42FA-88A3-600C77C899EE}" type="pres">
      <dgm:prSet presAssocID="{C3FE220A-5FDB-4C21-826E-FB90840A2993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6B6A87CE-9F14-436F-A5CF-CD7284521E77}" type="pres">
      <dgm:prSet presAssocID="{B45D9500-A327-4C09-AC7B-D472A3168DD6}" presName="bottomLine" presStyleLbl="alignNode1" presStyleIdx="5" presStyleCnt="10">
        <dgm:presLayoutVars/>
      </dgm:prSet>
      <dgm:spPr/>
    </dgm:pt>
    <dgm:pt modelId="{33ACFBD3-F8D3-4A8B-A38C-E31B3563526A}" type="pres">
      <dgm:prSet presAssocID="{B45D9500-A327-4C09-AC7B-D472A3168DD6}" presName="nodeText" presStyleLbl="bgAccFollowNode1" presStyleIdx="2" presStyleCnt="5">
        <dgm:presLayoutVars>
          <dgm:bulletEnabled val="1"/>
        </dgm:presLayoutVars>
      </dgm:prSet>
      <dgm:spPr/>
    </dgm:pt>
    <dgm:pt modelId="{8DF528BF-3773-4F65-B13F-5ADDB5189150}" type="pres">
      <dgm:prSet presAssocID="{C3FE220A-5FDB-4C21-826E-FB90840A2993}" presName="sibTrans" presStyleCnt="0"/>
      <dgm:spPr/>
    </dgm:pt>
    <dgm:pt modelId="{731603EB-46B8-4673-B4FE-204F9F51F035}" type="pres">
      <dgm:prSet presAssocID="{4477AB95-1BC6-43EB-A57F-FEEBC6ADAC25}" presName="compositeNode" presStyleCnt="0">
        <dgm:presLayoutVars>
          <dgm:bulletEnabled val="1"/>
        </dgm:presLayoutVars>
      </dgm:prSet>
      <dgm:spPr/>
    </dgm:pt>
    <dgm:pt modelId="{C8A050D8-C989-475E-A5F8-98B075E3F1E0}" type="pres">
      <dgm:prSet presAssocID="{4477AB95-1BC6-43EB-A57F-FEEBC6ADAC25}" presName="bgRect" presStyleLbl="bgAccFollowNode1" presStyleIdx="3" presStyleCnt="5"/>
      <dgm:spPr/>
    </dgm:pt>
    <dgm:pt modelId="{5E35EBDE-41F2-4487-A01F-3122E800F7B0}" type="pres">
      <dgm:prSet presAssocID="{5466B22B-5797-4EED-A21C-E039B49702C9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195D2B33-57D4-433A-907D-48CD12ABA8A8}" type="pres">
      <dgm:prSet presAssocID="{4477AB95-1BC6-43EB-A57F-FEEBC6ADAC25}" presName="bottomLine" presStyleLbl="alignNode1" presStyleIdx="7" presStyleCnt="10">
        <dgm:presLayoutVars/>
      </dgm:prSet>
      <dgm:spPr/>
    </dgm:pt>
    <dgm:pt modelId="{6CB7733A-562F-4CBE-A634-5ADDF2D30BB7}" type="pres">
      <dgm:prSet presAssocID="{4477AB95-1BC6-43EB-A57F-FEEBC6ADAC25}" presName="nodeText" presStyleLbl="bgAccFollowNode1" presStyleIdx="3" presStyleCnt="5">
        <dgm:presLayoutVars>
          <dgm:bulletEnabled val="1"/>
        </dgm:presLayoutVars>
      </dgm:prSet>
      <dgm:spPr/>
    </dgm:pt>
    <dgm:pt modelId="{59CDB84A-15FF-48A6-AF82-E3C60E159069}" type="pres">
      <dgm:prSet presAssocID="{5466B22B-5797-4EED-A21C-E039B49702C9}" presName="sibTrans" presStyleCnt="0"/>
      <dgm:spPr/>
    </dgm:pt>
    <dgm:pt modelId="{A7162B8A-ACE6-4880-824B-9E24BD265A08}" type="pres">
      <dgm:prSet presAssocID="{31A187F9-59EB-49A3-831D-63361A7717B8}" presName="compositeNode" presStyleCnt="0">
        <dgm:presLayoutVars>
          <dgm:bulletEnabled val="1"/>
        </dgm:presLayoutVars>
      </dgm:prSet>
      <dgm:spPr/>
    </dgm:pt>
    <dgm:pt modelId="{A16045D3-0BDA-4328-8643-FA0CB0395DCA}" type="pres">
      <dgm:prSet presAssocID="{31A187F9-59EB-49A3-831D-63361A7717B8}" presName="bgRect" presStyleLbl="bgAccFollowNode1" presStyleIdx="4" presStyleCnt="5"/>
      <dgm:spPr/>
    </dgm:pt>
    <dgm:pt modelId="{02A5F58F-81C6-479E-88D2-152988C78E24}" type="pres">
      <dgm:prSet presAssocID="{7DD9C953-1D53-4143-AF54-CBE77E3753FC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BFF06C53-CF64-46FC-8234-E53F9BA71E56}" type="pres">
      <dgm:prSet presAssocID="{31A187F9-59EB-49A3-831D-63361A7717B8}" presName="bottomLine" presStyleLbl="alignNode1" presStyleIdx="9" presStyleCnt="10">
        <dgm:presLayoutVars/>
      </dgm:prSet>
      <dgm:spPr/>
    </dgm:pt>
    <dgm:pt modelId="{A2DF151A-C773-4D94-8EB1-A4BD1B2D222D}" type="pres">
      <dgm:prSet presAssocID="{31A187F9-59EB-49A3-831D-63361A7717B8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72DBA00D-937E-490E-8AC3-433B16458A69}" type="presOf" srcId="{B7C74D8A-79BE-4D06-8587-1268BAD58158}" destId="{4C85EEA1-DE8E-4EB9-AD6E-45FBC94EEFF4}" srcOrd="0" destOrd="0" presId="urn:microsoft.com/office/officeart/2016/7/layout/BasicLinearProcessNumbered"/>
    <dgm:cxn modelId="{AFC7E41A-3F01-431C-96E1-B66AD7906B3B}" srcId="{0867080C-B27A-4AC2-8804-534F7C52267D}" destId="{B7C74D8A-79BE-4D06-8587-1268BAD58158}" srcOrd="1" destOrd="0" parTransId="{0F987004-0DF1-4AEC-B694-54CA747B6300}" sibTransId="{8606B398-D79B-43F1-857F-82A2ADD035D9}"/>
    <dgm:cxn modelId="{098CDB31-02C1-422E-B971-64012A37CFF2}" type="presOf" srcId="{CF82A71B-0871-4DB9-A35A-0B3267543971}" destId="{2FFD0E44-BC94-4022-BAEA-7811CBCE90F5}" srcOrd="0" destOrd="0" presId="urn:microsoft.com/office/officeart/2016/7/layout/BasicLinearProcessNumbered"/>
    <dgm:cxn modelId="{A5252332-9430-4989-B0F7-C90B0BF05145}" type="presOf" srcId="{4506720C-BEA2-4D23-81EB-D2B4943432CB}" destId="{B4551915-84F2-4DE6-96BF-F9AAF2F24AF0}" srcOrd="1" destOrd="0" presId="urn:microsoft.com/office/officeart/2016/7/layout/BasicLinearProcessNumbered"/>
    <dgm:cxn modelId="{79C7C53C-DF4B-47FA-8C3D-116420425D9A}" type="presOf" srcId="{B45D9500-A327-4C09-AC7B-D472A3168DD6}" destId="{97EE6057-76C9-4122-B16F-86FC00B3C347}" srcOrd="0" destOrd="0" presId="urn:microsoft.com/office/officeart/2016/7/layout/BasicLinearProcessNumbered"/>
    <dgm:cxn modelId="{FE75745F-3761-4256-911C-35243617E751}" srcId="{0867080C-B27A-4AC2-8804-534F7C52267D}" destId="{4477AB95-1BC6-43EB-A57F-FEEBC6ADAC25}" srcOrd="3" destOrd="0" parTransId="{D1DC9CE9-A60F-4F56-8AC5-81A5CFCC8BB3}" sibTransId="{5466B22B-5797-4EED-A21C-E039B49702C9}"/>
    <dgm:cxn modelId="{B67CE365-820F-470B-AA53-1E6F539C38C9}" type="presOf" srcId="{31A187F9-59EB-49A3-831D-63361A7717B8}" destId="{A16045D3-0BDA-4328-8643-FA0CB0395DCA}" srcOrd="0" destOrd="0" presId="urn:microsoft.com/office/officeart/2016/7/layout/BasicLinearProcessNumbered"/>
    <dgm:cxn modelId="{2893994C-92D5-4D55-964B-0ACB982A0B01}" type="presOf" srcId="{7DD9C953-1D53-4143-AF54-CBE77E3753FC}" destId="{02A5F58F-81C6-479E-88D2-152988C78E24}" srcOrd="0" destOrd="0" presId="urn:microsoft.com/office/officeart/2016/7/layout/BasicLinearProcessNumbered"/>
    <dgm:cxn modelId="{C9DD1071-7520-452B-9B6C-B05BC37FAC0E}" type="presOf" srcId="{8606B398-D79B-43F1-857F-82A2ADD035D9}" destId="{18BD3DE7-8921-4FB7-B6DD-6F2A3DB3303A}" srcOrd="0" destOrd="0" presId="urn:microsoft.com/office/officeart/2016/7/layout/BasicLinearProcessNumbered"/>
    <dgm:cxn modelId="{C0F87971-BBF9-4DE7-8CE9-D190CB3BA5EB}" srcId="{0867080C-B27A-4AC2-8804-534F7C52267D}" destId="{31A187F9-59EB-49A3-831D-63361A7717B8}" srcOrd="4" destOrd="0" parTransId="{E16C5354-FDDD-4A04-996B-9AE2C4814E69}" sibTransId="{7DD9C953-1D53-4143-AF54-CBE77E3753FC}"/>
    <dgm:cxn modelId="{EF4DB784-3A2A-46C1-BA25-67CFEC101B59}" type="presOf" srcId="{B45D9500-A327-4C09-AC7B-D472A3168DD6}" destId="{33ACFBD3-F8D3-4A8B-A38C-E31B3563526A}" srcOrd="1" destOrd="0" presId="urn:microsoft.com/office/officeart/2016/7/layout/BasicLinearProcessNumbered"/>
    <dgm:cxn modelId="{56CA7198-B7FC-4E00-B371-48546CA34374}" type="presOf" srcId="{0867080C-B27A-4AC2-8804-534F7C52267D}" destId="{FC77DB4B-AB1F-4A0B-BADE-392BEFB6D9E3}" srcOrd="0" destOrd="0" presId="urn:microsoft.com/office/officeart/2016/7/layout/BasicLinearProcessNumbered"/>
    <dgm:cxn modelId="{4332D29D-4E48-4480-A747-0BB2CFB79AAC}" type="presOf" srcId="{B7C74D8A-79BE-4D06-8587-1268BAD58158}" destId="{57E3AB24-115E-48AA-BFDF-14CA2F8E6FFE}" srcOrd="1" destOrd="0" presId="urn:microsoft.com/office/officeart/2016/7/layout/BasicLinearProcessNumbered"/>
    <dgm:cxn modelId="{6D35CFB1-D046-4394-BE84-D96412F2F7CD}" type="presOf" srcId="{5466B22B-5797-4EED-A21C-E039B49702C9}" destId="{5E35EBDE-41F2-4487-A01F-3122E800F7B0}" srcOrd="0" destOrd="0" presId="urn:microsoft.com/office/officeart/2016/7/layout/BasicLinearProcessNumbered"/>
    <dgm:cxn modelId="{5C291FB7-53C1-418B-8F56-340772C43C69}" type="presOf" srcId="{4506720C-BEA2-4D23-81EB-D2B4943432CB}" destId="{2A306D30-8163-448E-9278-B90E04F86C74}" srcOrd="0" destOrd="0" presId="urn:microsoft.com/office/officeart/2016/7/layout/BasicLinearProcessNumbered"/>
    <dgm:cxn modelId="{AAC2E1C2-6891-408E-8F43-9CF8892FF7D7}" srcId="{0867080C-B27A-4AC2-8804-534F7C52267D}" destId="{B45D9500-A327-4C09-AC7B-D472A3168DD6}" srcOrd="2" destOrd="0" parTransId="{E2E7B2E3-9DB5-489E-954A-BFF041991B0E}" sibTransId="{C3FE220A-5FDB-4C21-826E-FB90840A2993}"/>
    <dgm:cxn modelId="{2E089EC5-019F-4545-B49F-D21E1FF989F7}" type="presOf" srcId="{4477AB95-1BC6-43EB-A57F-FEEBC6ADAC25}" destId="{6CB7733A-562F-4CBE-A634-5ADDF2D30BB7}" srcOrd="1" destOrd="0" presId="urn:microsoft.com/office/officeart/2016/7/layout/BasicLinearProcessNumbered"/>
    <dgm:cxn modelId="{9D6958C8-AFCF-4C2F-B5BE-A6BB7A8A0344}" srcId="{0867080C-B27A-4AC2-8804-534F7C52267D}" destId="{4506720C-BEA2-4D23-81EB-D2B4943432CB}" srcOrd="0" destOrd="0" parTransId="{A9453125-279C-4A23-B6EB-88C9FF130BBA}" sibTransId="{CF82A71B-0871-4DB9-A35A-0B3267543971}"/>
    <dgm:cxn modelId="{E17FAEDD-6E11-4E4F-A1B8-35EC2371541B}" type="presOf" srcId="{31A187F9-59EB-49A3-831D-63361A7717B8}" destId="{A2DF151A-C773-4D94-8EB1-A4BD1B2D222D}" srcOrd="1" destOrd="0" presId="urn:microsoft.com/office/officeart/2016/7/layout/BasicLinearProcessNumbered"/>
    <dgm:cxn modelId="{4F5A75DF-51E6-4BA4-BD9A-38B851D80841}" type="presOf" srcId="{4477AB95-1BC6-43EB-A57F-FEEBC6ADAC25}" destId="{C8A050D8-C989-475E-A5F8-98B075E3F1E0}" srcOrd="0" destOrd="0" presId="urn:microsoft.com/office/officeart/2016/7/layout/BasicLinearProcessNumbered"/>
    <dgm:cxn modelId="{BED73BE0-EA54-45E8-B03F-8FEC01CBDBC6}" type="presOf" srcId="{C3FE220A-5FDB-4C21-826E-FB90840A2993}" destId="{255E167E-70E7-42FA-88A3-600C77C899EE}" srcOrd="0" destOrd="0" presId="urn:microsoft.com/office/officeart/2016/7/layout/BasicLinearProcessNumbered"/>
    <dgm:cxn modelId="{B97515EB-BE7C-479C-BD34-3333E6F0BEC5}" type="presParOf" srcId="{FC77DB4B-AB1F-4A0B-BADE-392BEFB6D9E3}" destId="{7CE888F5-613B-43F1-96A7-6CD3160C7DDC}" srcOrd="0" destOrd="0" presId="urn:microsoft.com/office/officeart/2016/7/layout/BasicLinearProcessNumbered"/>
    <dgm:cxn modelId="{0612CDBC-F126-4E74-8F06-627EB4101C54}" type="presParOf" srcId="{7CE888F5-613B-43F1-96A7-6CD3160C7DDC}" destId="{2A306D30-8163-448E-9278-B90E04F86C74}" srcOrd="0" destOrd="0" presId="urn:microsoft.com/office/officeart/2016/7/layout/BasicLinearProcessNumbered"/>
    <dgm:cxn modelId="{DA924672-07EF-421A-9EFB-8515A4C5FB0D}" type="presParOf" srcId="{7CE888F5-613B-43F1-96A7-6CD3160C7DDC}" destId="{2FFD0E44-BC94-4022-BAEA-7811CBCE90F5}" srcOrd="1" destOrd="0" presId="urn:microsoft.com/office/officeart/2016/7/layout/BasicLinearProcessNumbered"/>
    <dgm:cxn modelId="{362BD94B-AA05-492B-B3DC-3CA934929ED9}" type="presParOf" srcId="{7CE888F5-613B-43F1-96A7-6CD3160C7DDC}" destId="{22B3A743-1FD5-4D15-BBF1-337D27145434}" srcOrd="2" destOrd="0" presId="urn:microsoft.com/office/officeart/2016/7/layout/BasicLinearProcessNumbered"/>
    <dgm:cxn modelId="{4BE939E4-DE3E-4783-AABB-BF3310621733}" type="presParOf" srcId="{7CE888F5-613B-43F1-96A7-6CD3160C7DDC}" destId="{B4551915-84F2-4DE6-96BF-F9AAF2F24AF0}" srcOrd="3" destOrd="0" presId="urn:microsoft.com/office/officeart/2016/7/layout/BasicLinearProcessNumbered"/>
    <dgm:cxn modelId="{3865666A-167A-4674-94B8-582659E76C58}" type="presParOf" srcId="{FC77DB4B-AB1F-4A0B-BADE-392BEFB6D9E3}" destId="{55F02A37-B575-440E-B57F-D1823A32F970}" srcOrd="1" destOrd="0" presId="urn:microsoft.com/office/officeart/2016/7/layout/BasicLinearProcessNumbered"/>
    <dgm:cxn modelId="{4EC08FDB-8475-46C1-B6F1-19B8A9DD8F88}" type="presParOf" srcId="{FC77DB4B-AB1F-4A0B-BADE-392BEFB6D9E3}" destId="{6B1C873D-4574-4D68-8947-71D3F3CCAA56}" srcOrd="2" destOrd="0" presId="urn:microsoft.com/office/officeart/2016/7/layout/BasicLinearProcessNumbered"/>
    <dgm:cxn modelId="{71C27FE1-6BB4-49F0-815A-59C473CA0F1B}" type="presParOf" srcId="{6B1C873D-4574-4D68-8947-71D3F3CCAA56}" destId="{4C85EEA1-DE8E-4EB9-AD6E-45FBC94EEFF4}" srcOrd="0" destOrd="0" presId="urn:microsoft.com/office/officeart/2016/7/layout/BasicLinearProcessNumbered"/>
    <dgm:cxn modelId="{98770C3F-D710-4327-9755-9B91317C146C}" type="presParOf" srcId="{6B1C873D-4574-4D68-8947-71D3F3CCAA56}" destId="{18BD3DE7-8921-4FB7-B6DD-6F2A3DB3303A}" srcOrd="1" destOrd="0" presId="urn:microsoft.com/office/officeart/2016/7/layout/BasicLinearProcessNumbered"/>
    <dgm:cxn modelId="{FB9D9559-09B8-4C5D-951F-CD2DE214B098}" type="presParOf" srcId="{6B1C873D-4574-4D68-8947-71D3F3CCAA56}" destId="{3ED2447D-BB93-4A2B-9E87-CDA92E78E167}" srcOrd="2" destOrd="0" presId="urn:microsoft.com/office/officeart/2016/7/layout/BasicLinearProcessNumbered"/>
    <dgm:cxn modelId="{FF6CF4AC-C9E7-41BC-9CE5-4B7036A86AE0}" type="presParOf" srcId="{6B1C873D-4574-4D68-8947-71D3F3CCAA56}" destId="{57E3AB24-115E-48AA-BFDF-14CA2F8E6FFE}" srcOrd="3" destOrd="0" presId="urn:microsoft.com/office/officeart/2016/7/layout/BasicLinearProcessNumbered"/>
    <dgm:cxn modelId="{38E6312F-27FC-49DC-AE42-B74094FDD852}" type="presParOf" srcId="{FC77DB4B-AB1F-4A0B-BADE-392BEFB6D9E3}" destId="{3B6960F7-F509-4706-B482-46B3F79DE5C0}" srcOrd="3" destOrd="0" presId="urn:microsoft.com/office/officeart/2016/7/layout/BasicLinearProcessNumbered"/>
    <dgm:cxn modelId="{066990EF-64B4-4C59-878C-DB1B061DBC79}" type="presParOf" srcId="{FC77DB4B-AB1F-4A0B-BADE-392BEFB6D9E3}" destId="{32109971-759B-4C05-8A48-4FCE477A4378}" srcOrd="4" destOrd="0" presId="urn:microsoft.com/office/officeart/2016/7/layout/BasicLinearProcessNumbered"/>
    <dgm:cxn modelId="{54B17B7C-E372-48EA-82AB-4647C850D5B1}" type="presParOf" srcId="{32109971-759B-4C05-8A48-4FCE477A4378}" destId="{97EE6057-76C9-4122-B16F-86FC00B3C347}" srcOrd="0" destOrd="0" presId="urn:microsoft.com/office/officeart/2016/7/layout/BasicLinearProcessNumbered"/>
    <dgm:cxn modelId="{EF0392C6-672C-41BD-BB85-10D97A81DF94}" type="presParOf" srcId="{32109971-759B-4C05-8A48-4FCE477A4378}" destId="{255E167E-70E7-42FA-88A3-600C77C899EE}" srcOrd="1" destOrd="0" presId="urn:microsoft.com/office/officeart/2016/7/layout/BasicLinearProcessNumbered"/>
    <dgm:cxn modelId="{79B38BA3-2BA0-413C-B03B-58D6753DD5CA}" type="presParOf" srcId="{32109971-759B-4C05-8A48-4FCE477A4378}" destId="{6B6A87CE-9F14-436F-A5CF-CD7284521E77}" srcOrd="2" destOrd="0" presId="urn:microsoft.com/office/officeart/2016/7/layout/BasicLinearProcessNumbered"/>
    <dgm:cxn modelId="{C6592396-9AD8-48A3-92D5-EFAAD6139648}" type="presParOf" srcId="{32109971-759B-4C05-8A48-4FCE477A4378}" destId="{33ACFBD3-F8D3-4A8B-A38C-E31B3563526A}" srcOrd="3" destOrd="0" presId="urn:microsoft.com/office/officeart/2016/7/layout/BasicLinearProcessNumbered"/>
    <dgm:cxn modelId="{E2FCAFD0-C5D5-46B2-8860-230EF083F707}" type="presParOf" srcId="{FC77DB4B-AB1F-4A0B-BADE-392BEFB6D9E3}" destId="{8DF528BF-3773-4F65-B13F-5ADDB5189150}" srcOrd="5" destOrd="0" presId="urn:microsoft.com/office/officeart/2016/7/layout/BasicLinearProcessNumbered"/>
    <dgm:cxn modelId="{F1B53180-4084-4EBC-891D-0B123C290D87}" type="presParOf" srcId="{FC77DB4B-AB1F-4A0B-BADE-392BEFB6D9E3}" destId="{731603EB-46B8-4673-B4FE-204F9F51F035}" srcOrd="6" destOrd="0" presId="urn:microsoft.com/office/officeart/2016/7/layout/BasicLinearProcessNumbered"/>
    <dgm:cxn modelId="{A1EE0A9C-C36E-4A2F-BD9A-497D738086EA}" type="presParOf" srcId="{731603EB-46B8-4673-B4FE-204F9F51F035}" destId="{C8A050D8-C989-475E-A5F8-98B075E3F1E0}" srcOrd="0" destOrd="0" presId="urn:microsoft.com/office/officeart/2016/7/layout/BasicLinearProcessNumbered"/>
    <dgm:cxn modelId="{DC5F436F-14EC-4C94-93F1-82BA0693FD06}" type="presParOf" srcId="{731603EB-46B8-4673-B4FE-204F9F51F035}" destId="{5E35EBDE-41F2-4487-A01F-3122E800F7B0}" srcOrd="1" destOrd="0" presId="urn:microsoft.com/office/officeart/2016/7/layout/BasicLinearProcessNumbered"/>
    <dgm:cxn modelId="{693753C5-8D4D-4D19-864C-6350A922F42B}" type="presParOf" srcId="{731603EB-46B8-4673-B4FE-204F9F51F035}" destId="{195D2B33-57D4-433A-907D-48CD12ABA8A8}" srcOrd="2" destOrd="0" presId="urn:microsoft.com/office/officeart/2016/7/layout/BasicLinearProcessNumbered"/>
    <dgm:cxn modelId="{8952B930-0835-44A4-ACCA-8A8B50F4ED1D}" type="presParOf" srcId="{731603EB-46B8-4673-B4FE-204F9F51F035}" destId="{6CB7733A-562F-4CBE-A634-5ADDF2D30BB7}" srcOrd="3" destOrd="0" presId="urn:microsoft.com/office/officeart/2016/7/layout/BasicLinearProcessNumbered"/>
    <dgm:cxn modelId="{2DB69262-CFC8-45AE-A9BA-6357465BA2A1}" type="presParOf" srcId="{FC77DB4B-AB1F-4A0B-BADE-392BEFB6D9E3}" destId="{59CDB84A-15FF-48A6-AF82-E3C60E159069}" srcOrd="7" destOrd="0" presId="urn:microsoft.com/office/officeart/2016/7/layout/BasicLinearProcessNumbered"/>
    <dgm:cxn modelId="{129646D3-0D93-4EB1-94D5-96AEFEC84F4E}" type="presParOf" srcId="{FC77DB4B-AB1F-4A0B-BADE-392BEFB6D9E3}" destId="{A7162B8A-ACE6-4880-824B-9E24BD265A08}" srcOrd="8" destOrd="0" presId="urn:microsoft.com/office/officeart/2016/7/layout/BasicLinearProcessNumbered"/>
    <dgm:cxn modelId="{24E0A326-8AAD-4596-B17E-308869361C1A}" type="presParOf" srcId="{A7162B8A-ACE6-4880-824B-9E24BD265A08}" destId="{A16045D3-0BDA-4328-8643-FA0CB0395DCA}" srcOrd="0" destOrd="0" presId="urn:microsoft.com/office/officeart/2016/7/layout/BasicLinearProcessNumbered"/>
    <dgm:cxn modelId="{1945856D-10FB-4A18-8B45-F7897A8E2022}" type="presParOf" srcId="{A7162B8A-ACE6-4880-824B-9E24BD265A08}" destId="{02A5F58F-81C6-479E-88D2-152988C78E24}" srcOrd="1" destOrd="0" presId="urn:microsoft.com/office/officeart/2016/7/layout/BasicLinearProcessNumbered"/>
    <dgm:cxn modelId="{E774D54F-AB85-4257-8E45-687FFCA0BCD0}" type="presParOf" srcId="{A7162B8A-ACE6-4880-824B-9E24BD265A08}" destId="{BFF06C53-CF64-46FC-8234-E53F9BA71E56}" srcOrd="2" destOrd="0" presId="urn:microsoft.com/office/officeart/2016/7/layout/BasicLinearProcessNumbered"/>
    <dgm:cxn modelId="{AF8F6FF7-2D22-4843-860C-5C31B7A337BC}" type="presParOf" srcId="{A7162B8A-ACE6-4880-824B-9E24BD265A08}" destId="{A2DF151A-C773-4D94-8EB1-A4BD1B2D222D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D2985EE-E24D-4984-908F-CF0E7EA9DF6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756838C-0396-4AC3-8F10-33113903F9D6}">
      <dgm:prSet/>
      <dgm:spPr/>
      <dgm:t>
        <a:bodyPr/>
        <a:lstStyle/>
        <a:p>
          <a:r>
            <a:rPr lang="en-CA"/>
            <a:t>Namespaces</a:t>
          </a:r>
          <a:endParaRPr lang="en-US"/>
        </a:p>
      </dgm:t>
    </dgm:pt>
    <dgm:pt modelId="{E9151E05-C2B6-427C-86AD-2A64B977E5A9}" type="parTrans" cxnId="{E9988305-F70B-447D-A111-F2923FBB0241}">
      <dgm:prSet/>
      <dgm:spPr/>
      <dgm:t>
        <a:bodyPr/>
        <a:lstStyle/>
        <a:p>
          <a:endParaRPr lang="en-US"/>
        </a:p>
      </dgm:t>
    </dgm:pt>
    <dgm:pt modelId="{D1B5A97A-3BE9-4A72-B9C6-44AAEF62C5A9}" type="sibTrans" cxnId="{E9988305-F70B-447D-A111-F2923FBB0241}">
      <dgm:prSet/>
      <dgm:spPr/>
      <dgm:t>
        <a:bodyPr/>
        <a:lstStyle/>
        <a:p>
          <a:endParaRPr lang="en-US"/>
        </a:p>
      </dgm:t>
    </dgm:pt>
    <dgm:pt modelId="{7BE495C5-6767-43AE-930E-F681B8CB70EA}">
      <dgm:prSet/>
      <dgm:spPr/>
      <dgm:t>
        <a:bodyPr/>
        <a:lstStyle/>
        <a:p>
          <a:r>
            <a:rPr lang="en-CA"/>
            <a:t>Types </a:t>
          </a:r>
          <a:endParaRPr lang="en-US"/>
        </a:p>
      </dgm:t>
    </dgm:pt>
    <dgm:pt modelId="{E0DA2301-93D6-4FDF-9566-3C6E9C4EEC98}" type="parTrans" cxnId="{03FF69D0-FE97-4524-9FDD-442A2DA637AD}">
      <dgm:prSet/>
      <dgm:spPr/>
      <dgm:t>
        <a:bodyPr/>
        <a:lstStyle/>
        <a:p>
          <a:endParaRPr lang="en-US"/>
        </a:p>
      </dgm:t>
    </dgm:pt>
    <dgm:pt modelId="{51971A44-48BE-41F1-B5D4-9EA27F004269}" type="sibTrans" cxnId="{03FF69D0-FE97-4524-9FDD-442A2DA637AD}">
      <dgm:prSet/>
      <dgm:spPr/>
      <dgm:t>
        <a:bodyPr/>
        <a:lstStyle/>
        <a:p>
          <a:endParaRPr lang="en-US"/>
        </a:p>
      </dgm:t>
    </dgm:pt>
    <dgm:pt modelId="{83B6A387-4803-48DA-BA8E-0649208189DB}">
      <dgm:prSet/>
      <dgm:spPr/>
      <dgm:t>
        <a:bodyPr/>
        <a:lstStyle/>
        <a:p>
          <a:r>
            <a:rPr lang="en-CA"/>
            <a:t>Projects</a:t>
          </a:r>
          <a:endParaRPr lang="en-US"/>
        </a:p>
      </dgm:t>
    </dgm:pt>
    <dgm:pt modelId="{43EFDF4C-4C10-4492-8EA2-6B811EC630B7}" type="parTrans" cxnId="{A898C4FA-79F0-4E23-9D95-5D6FDA7EEC26}">
      <dgm:prSet/>
      <dgm:spPr/>
      <dgm:t>
        <a:bodyPr/>
        <a:lstStyle/>
        <a:p>
          <a:endParaRPr lang="en-US"/>
        </a:p>
      </dgm:t>
    </dgm:pt>
    <dgm:pt modelId="{C5C9E146-5216-45C3-9378-944BCF4A5E34}" type="sibTrans" cxnId="{A898C4FA-79F0-4E23-9D95-5D6FDA7EEC26}">
      <dgm:prSet/>
      <dgm:spPr/>
      <dgm:t>
        <a:bodyPr/>
        <a:lstStyle/>
        <a:p>
          <a:endParaRPr lang="en-US"/>
        </a:p>
      </dgm:t>
    </dgm:pt>
    <dgm:pt modelId="{DAF748F9-2101-43CE-91E8-2FD7FED15E99}">
      <dgm:prSet/>
      <dgm:spPr/>
      <dgm:t>
        <a:bodyPr/>
        <a:lstStyle/>
        <a:p>
          <a:r>
            <a:rPr lang="en-CA" dirty="0"/>
            <a:t>Executables</a:t>
          </a:r>
          <a:endParaRPr lang="en-US" dirty="0"/>
        </a:p>
      </dgm:t>
    </dgm:pt>
    <dgm:pt modelId="{613E59EC-26C4-4A6B-9975-1A10C16CBCB3}" type="parTrans" cxnId="{A3BA4432-79C2-46DC-859B-9A2EA59F53A2}">
      <dgm:prSet/>
      <dgm:spPr/>
      <dgm:t>
        <a:bodyPr/>
        <a:lstStyle/>
        <a:p>
          <a:endParaRPr lang="en-US"/>
        </a:p>
      </dgm:t>
    </dgm:pt>
    <dgm:pt modelId="{E85948A5-B4B5-4A5D-8D93-C71758B00395}" type="sibTrans" cxnId="{A3BA4432-79C2-46DC-859B-9A2EA59F53A2}">
      <dgm:prSet/>
      <dgm:spPr/>
      <dgm:t>
        <a:bodyPr/>
        <a:lstStyle/>
        <a:p>
          <a:endParaRPr lang="en-US"/>
        </a:p>
      </dgm:t>
    </dgm:pt>
    <dgm:pt modelId="{5F3CAB94-0053-40A0-BAAF-AC1225A649E0}">
      <dgm:prSet/>
      <dgm:spPr/>
      <dgm:t>
        <a:bodyPr/>
        <a:lstStyle/>
        <a:p>
          <a:r>
            <a:rPr lang="en-CA" dirty="0"/>
            <a:t>Packages</a:t>
          </a:r>
          <a:endParaRPr lang="en-US" dirty="0"/>
        </a:p>
      </dgm:t>
    </dgm:pt>
    <dgm:pt modelId="{AA8DC00A-BADA-45CF-B41B-DB69A9B168BC}" type="parTrans" cxnId="{D75E6A82-B406-43E2-8F30-4C495DB4E3FA}">
      <dgm:prSet/>
      <dgm:spPr/>
      <dgm:t>
        <a:bodyPr/>
        <a:lstStyle/>
        <a:p>
          <a:endParaRPr lang="en-US"/>
        </a:p>
      </dgm:t>
    </dgm:pt>
    <dgm:pt modelId="{B82B4E67-0A74-434E-9C20-CBC4F79E5B5A}" type="sibTrans" cxnId="{D75E6A82-B406-43E2-8F30-4C495DB4E3FA}">
      <dgm:prSet/>
      <dgm:spPr/>
      <dgm:t>
        <a:bodyPr/>
        <a:lstStyle/>
        <a:p>
          <a:endParaRPr lang="en-US"/>
        </a:p>
      </dgm:t>
    </dgm:pt>
    <dgm:pt modelId="{D72CA637-00EF-4B5C-A7A2-6970E7BFA931}">
      <dgm:prSet/>
      <dgm:spPr/>
      <dgm:t>
        <a:bodyPr/>
        <a:lstStyle/>
        <a:p>
          <a:r>
            <a:rPr lang="en-US" dirty="0"/>
            <a:t>Libraries</a:t>
          </a:r>
        </a:p>
      </dgm:t>
    </dgm:pt>
    <dgm:pt modelId="{77CB98C6-06DD-4FFE-BDFF-7F420890A99D}" type="parTrans" cxnId="{B89BAD76-2D48-4EE5-B399-900EBF2ECEB9}">
      <dgm:prSet/>
      <dgm:spPr/>
    </dgm:pt>
    <dgm:pt modelId="{C39A342D-9D9B-4CE1-BF95-CE7D737D8FC8}" type="sibTrans" cxnId="{B89BAD76-2D48-4EE5-B399-900EBF2ECEB9}">
      <dgm:prSet/>
      <dgm:spPr/>
    </dgm:pt>
    <dgm:pt modelId="{3B71D498-AFA6-4256-9083-319FAECAE5F2}" type="pres">
      <dgm:prSet presAssocID="{4D2985EE-E24D-4984-908F-CF0E7EA9DF6D}" presName="linear" presStyleCnt="0">
        <dgm:presLayoutVars>
          <dgm:animLvl val="lvl"/>
          <dgm:resizeHandles val="exact"/>
        </dgm:presLayoutVars>
      </dgm:prSet>
      <dgm:spPr/>
    </dgm:pt>
    <dgm:pt modelId="{2DBC15CA-3513-4088-9B4B-F14FF273B8C8}" type="pres">
      <dgm:prSet presAssocID="{B756838C-0396-4AC3-8F10-33113903F9D6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E56BBECC-D117-4357-A4AE-BD34321C9782}" type="pres">
      <dgm:prSet presAssocID="{D1B5A97A-3BE9-4A72-B9C6-44AAEF62C5A9}" presName="spacer" presStyleCnt="0"/>
      <dgm:spPr/>
    </dgm:pt>
    <dgm:pt modelId="{71959B57-A4B7-4565-ACB5-3C010788CCBD}" type="pres">
      <dgm:prSet presAssocID="{7BE495C5-6767-43AE-930E-F681B8CB70E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B59A0653-B42D-4BC1-9090-0DCDD8997C04}" type="pres">
      <dgm:prSet presAssocID="{51971A44-48BE-41F1-B5D4-9EA27F004269}" presName="spacer" presStyleCnt="0"/>
      <dgm:spPr/>
    </dgm:pt>
    <dgm:pt modelId="{84F01834-BA76-48BB-ABFF-47B86804DA3C}" type="pres">
      <dgm:prSet presAssocID="{83B6A387-4803-48DA-BA8E-0649208189DB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DA9F912-25B9-48C1-9695-E63E220FE1E9}" type="pres">
      <dgm:prSet presAssocID="{C5C9E146-5216-45C3-9378-944BCF4A5E34}" presName="spacer" presStyleCnt="0"/>
      <dgm:spPr/>
    </dgm:pt>
    <dgm:pt modelId="{20A4D87B-3EC3-466E-9B96-387B17380DF2}" type="pres">
      <dgm:prSet presAssocID="{DAF748F9-2101-43CE-91E8-2FD7FED15E99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2136BA66-B236-4992-97FD-0E95825D2083}" type="pres">
      <dgm:prSet presAssocID="{E85948A5-B4B5-4A5D-8D93-C71758B00395}" presName="spacer" presStyleCnt="0"/>
      <dgm:spPr/>
    </dgm:pt>
    <dgm:pt modelId="{BD4B160F-8FE9-4FBD-ABB3-960499E29F97}" type="pres">
      <dgm:prSet presAssocID="{D72CA637-00EF-4B5C-A7A2-6970E7BFA931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F6ACEA4-2C99-4A64-BC05-6A9D43D87E88}" type="pres">
      <dgm:prSet presAssocID="{C39A342D-9D9B-4CE1-BF95-CE7D737D8FC8}" presName="spacer" presStyleCnt="0"/>
      <dgm:spPr/>
    </dgm:pt>
    <dgm:pt modelId="{0602DD82-7F3B-464D-B08A-BF169810D78C}" type="pres">
      <dgm:prSet presAssocID="{5F3CAB94-0053-40A0-BAAF-AC1225A649E0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E9988305-F70B-447D-A111-F2923FBB0241}" srcId="{4D2985EE-E24D-4984-908F-CF0E7EA9DF6D}" destId="{B756838C-0396-4AC3-8F10-33113903F9D6}" srcOrd="0" destOrd="0" parTransId="{E9151E05-C2B6-427C-86AD-2A64B977E5A9}" sibTransId="{D1B5A97A-3BE9-4A72-B9C6-44AAEF62C5A9}"/>
    <dgm:cxn modelId="{3827AF1E-B5FE-4AC2-88A2-B3B567B39088}" type="presOf" srcId="{D72CA637-00EF-4B5C-A7A2-6970E7BFA931}" destId="{BD4B160F-8FE9-4FBD-ABB3-960499E29F97}" srcOrd="0" destOrd="0" presId="urn:microsoft.com/office/officeart/2005/8/layout/vList2"/>
    <dgm:cxn modelId="{A3BA4432-79C2-46DC-859B-9A2EA59F53A2}" srcId="{4D2985EE-E24D-4984-908F-CF0E7EA9DF6D}" destId="{DAF748F9-2101-43CE-91E8-2FD7FED15E99}" srcOrd="3" destOrd="0" parTransId="{613E59EC-26C4-4A6B-9975-1A10C16CBCB3}" sibTransId="{E85948A5-B4B5-4A5D-8D93-C71758B00395}"/>
    <dgm:cxn modelId="{83B41042-1A6A-411F-BE89-18C36557CB42}" type="presOf" srcId="{DAF748F9-2101-43CE-91E8-2FD7FED15E99}" destId="{20A4D87B-3EC3-466E-9B96-387B17380DF2}" srcOrd="0" destOrd="0" presId="urn:microsoft.com/office/officeart/2005/8/layout/vList2"/>
    <dgm:cxn modelId="{B9CB3A70-32B9-49CB-A845-2A228AE8FA66}" type="presOf" srcId="{4D2985EE-E24D-4984-908F-CF0E7EA9DF6D}" destId="{3B71D498-AFA6-4256-9083-319FAECAE5F2}" srcOrd="0" destOrd="0" presId="urn:microsoft.com/office/officeart/2005/8/layout/vList2"/>
    <dgm:cxn modelId="{B89BAD76-2D48-4EE5-B399-900EBF2ECEB9}" srcId="{4D2985EE-E24D-4984-908F-CF0E7EA9DF6D}" destId="{D72CA637-00EF-4B5C-A7A2-6970E7BFA931}" srcOrd="4" destOrd="0" parTransId="{77CB98C6-06DD-4FFE-BDFF-7F420890A99D}" sibTransId="{C39A342D-9D9B-4CE1-BF95-CE7D737D8FC8}"/>
    <dgm:cxn modelId="{D75E6A82-B406-43E2-8F30-4C495DB4E3FA}" srcId="{4D2985EE-E24D-4984-908F-CF0E7EA9DF6D}" destId="{5F3CAB94-0053-40A0-BAAF-AC1225A649E0}" srcOrd="5" destOrd="0" parTransId="{AA8DC00A-BADA-45CF-B41B-DB69A9B168BC}" sibTransId="{B82B4E67-0A74-434E-9C20-CBC4F79E5B5A}"/>
    <dgm:cxn modelId="{13609C86-D8B1-4109-AC6F-BA7F8887C103}" type="presOf" srcId="{83B6A387-4803-48DA-BA8E-0649208189DB}" destId="{84F01834-BA76-48BB-ABFF-47B86804DA3C}" srcOrd="0" destOrd="0" presId="urn:microsoft.com/office/officeart/2005/8/layout/vList2"/>
    <dgm:cxn modelId="{EC9FAC90-2868-4545-861B-5E54178DC010}" type="presOf" srcId="{5F3CAB94-0053-40A0-BAAF-AC1225A649E0}" destId="{0602DD82-7F3B-464D-B08A-BF169810D78C}" srcOrd="0" destOrd="0" presId="urn:microsoft.com/office/officeart/2005/8/layout/vList2"/>
    <dgm:cxn modelId="{2BD7339E-730C-4EA2-905A-D6A9481AF33F}" type="presOf" srcId="{7BE495C5-6767-43AE-930E-F681B8CB70EA}" destId="{71959B57-A4B7-4565-ACB5-3C010788CCBD}" srcOrd="0" destOrd="0" presId="urn:microsoft.com/office/officeart/2005/8/layout/vList2"/>
    <dgm:cxn modelId="{03FF69D0-FE97-4524-9FDD-442A2DA637AD}" srcId="{4D2985EE-E24D-4984-908F-CF0E7EA9DF6D}" destId="{7BE495C5-6767-43AE-930E-F681B8CB70EA}" srcOrd="1" destOrd="0" parTransId="{E0DA2301-93D6-4FDF-9566-3C6E9C4EEC98}" sibTransId="{51971A44-48BE-41F1-B5D4-9EA27F004269}"/>
    <dgm:cxn modelId="{4F8E49DA-1496-47F5-87FA-1712B7091161}" type="presOf" srcId="{B756838C-0396-4AC3-8F10-33113903F9D6}" destId="{2DBC15CA-3513-4088-9B4B-F14FF273B8C8}" srcOrd="0" destOrd="0" presId="urn:microsoft.com/office/officeart/2005/8/layout/vList2"/>
    <dgm:cxn modelId="{A898C4FA-79F0-4E23-9D95-5D6FDA7EEC26}" srcId="{4D2985EE-E24D-4984-908F-CF0E7EA9DF6D}" destId="{83B6A387-4803-48DA-BA8E-0649208189DB}" srcOrd="2" destOrd="0" parTransId="{43EFDF4C-4C10-4492-8EA2-6B811EC630B7}" sibTransId="{C5C9E146-5216-45C3-9378-944BCF4A5E34}"/>
    <dgm:cxn modelId="{39D3CEEC-D1EE-4DDA-B4A7-2C04FD43650B}" type="presParOf" srcId="{3B71D498-AFA6-4256-9083-319FAECAE5F2}" destId="{2DBC15CA-3513-4088-9B4B-F14FF273B8C8}" srcOrd="0" destOrd="0" presId="urn:microsoft.com/office/officeart/2005/8/layout/vList2"/>
    <dgm:cxn modelId="{587021BC-F1ED-4893-ADB2-64766BF6D815}" type="presParOf" srcId="{3B71D498-AFA6-4256-9083-319FAECAE5F2}" destId="{E56BBECC-D117-4357-A4AE-BD34321C9782}" srcOrd="1" destOrd="0" presId="urn:microsoft.com/office/officeart/2005/8/layout/vList2"/>
    <dgm:cxn modelId="{39C606F5-D7AA-482A-9BF6-6C8B0DE13469}" type="presParOf" srcId="{3B71D498-AFA6-4256-9083-319FAECAE5F2}" destId="{71959B57-A4B7-4565-ACB5-3C010788CCBD}" srcOrd="2" destOrd="0" presId="urn:microsoft.com/office/officeart/2005/8/layout/vList2"/>
    <dgm:cxn modelId="{FEB7CBE9-412A-4EA5-93C8-D10665E886DE}" type="presParOf" srcId="{3B71D498-AFA6-4256-9083-319FAECAE5F2}" destId="{B59A0653-B42D-4BC1-9090-0DCDD8997C04}" srcOrd="3" destOrd="0" presId="urn:microsoft.com/office/officeart/2005/8/layout/vList2"/>
    <dgm:cxn modelId="{AD937A8C-FCCF-4B8D-A5DB-7EBF22DB6A22}" type="presParOf" srcId="{3B71D498-AFA6-4256-9083-319FAECAE5F2}" destId="{84F01834-BA76-48BB-ABFF-47B86804DA3C}" srcOrd="4" destOrd="0" presId="urn:microsoft.com/office/officeart/2005/8/layout/vList2"/>
    <dgm:cxn modelId="{F11283C2-B80A-404C-9864-79C2FD5EF6B3}" type="presParOf" srcId="{3B71D498-AFA6-4256-9083-319FAECAE5F2}" destId="{7DA9F912-25B9-48C1-9695-E63E220FE1E9}" srcOrd="5" destOrd="0" presId="urn:microsoft.com/office/officeart/2005/8/layout/vList2"/>
    <dgm:cxn modelId="{7CEF0A91-132F-44B7-923C-28C7A4FC313A}" type="presParOf" srcId="{3B71D498-AFA6-4256-9083-319FAECAE5F2}" destId="{20A4D87B-3EC3-466E-9B96-387B17380DF2}" srcOrd="6" destOrd="0" presId="urn:microsoft.com/office/officeart/2005/8/layout/vList2"/>
    <dgm:cxn modelId="{B993CE25-EF95-4D18-9FF0-B6C75AE3D48E}" type="presParOf" srcId="{3B71D498-AFA6-4256-9083-319FAECAE5F2}" destId="{2136BA66-B236-4992-97FD-0E95825D2083}" srcOrd="7" destOrd="0" presId="urn:microsoft.com/office/officeart/2005/8/layout/vList2"/>
    <dgm:cxn modelId="{A486CD98-D4FF-4036-B30C-EB2A28F6C50A}" type="presParOf" srcId="{3B71D498-AFA6-4256-9083-319FAECAE5F2}" destId="{BD4B160F-8FE9-4FBD-ABB3-960499E29F97}" srcOrd="8" destOrd="0" presId="urn:microsoft.com/office/officeart/2005/8/layout/vList2"/>
    <dgm:cxn modelId="{A5A5F54E-BFE3-4524-B4EB-7BAA5148EA7C}" type="presParOf" srcId="{3B71D498-AFA6-4256-9083-319FAECAE5F2}" destId="{DF6ACEA4-2C99-4A64-BC05-6A9D43D87E88}" srcOrd="9" destOrd="0" presId="urn:microsoft.com/office/officeart/2005/8/layout/vList2"/>
    <dgm:cxn modelId="{F5C0AD3F-5D9E-46F0-A72E-5AF6E252DAC4}" type="presParOf" srcId="{3B71D498-AFA6-4256-9083-319FAECAE5F2}" destId="{0602DD82-7F3B-464D-B08A-BF169810D78C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3B7E69-D99E-4856-9F2A-41F692784C2A}">
      <dsp:nvSpPr>
        <dsp:cNvPr id="0" name=""/>
        <dsp:cNvSpPr/>
      </dsp:nvSpPr>
      <dsp:spPr>
        <a:xfrm>
          <a:off x="1161488" y="1280265"/>
          <a:ext cx="1841951" cy="1841951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98F019-459D-42B6-80A8-DAD2E750B2BC}">
      <dsp:nvSpPr>
        <dsp:cNvPr id="0" name=""/>
        <dsp:cNvSpPr/>
      </dsp:nvSpPr>
      <dsp:spPr>
        <a:xfrm>
          <a:off x="1554035" y="1672812"/>
          <a:ext cx="1056857" cy="10568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D77DAD-A2B5-43E2-928B-CC56E830B8EA}">
      <dsp:nvSpPr>
        <dsp:cNvPr id="0" name=""/>
        <dsp:cNvSpPr/>
      </dsp:nvSpPr>
      <dsp:spPr>
        <a:xfrm>
          <a:off x="572667" y="3695939"/>
          <a:ext cx="301959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2500" kern="1200"/>
            <a:t>1. </a:t>
          </a:r>
          <a:r>
            <a:rPr lang="en-CA" sz="2500" b="1" kern="1200"/>
            <a:t>Understand</a:t>
          </a:r>
          <a:r>
            <a:rPr lang="en-CA" sz="2500" kern="1200"/>
            <a:t> the requirements</a:t>
          </a:r>
          <a:endParaRPr lang="en-US" sz="2500" kern="1200"/>
        </a:p>
      </dsp:txBody>
      <dsp:txXfrm>
        <a:off x="572667" y="3695939"/>
        <a:ext cx="3019593" cy="720000"/>
      </dsp:txXfrm>
    </dsp:sp>
    <dsp:sp modelId="{6CEC5A8F-9D04-46EB-8E98-334CC78391B9}">
      <dsp:nvSpPr>
        <dsp:cNvPr id="0" name=""/>
        <dsp:cNvSpPr/>
      </dsp:nvSpPr>
      <dsp:spPr>
        <a:xfrm>
          <a:off x="4709510" y="1280265"/>
          <a:ext cx="1841951" cy="1841951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4C91AE-8B07-414E-9188-0E46ECBFED49}">
      <dsp:nvSpPr>
        <dsp:cNvPr id="0" name=""/>
        <dsp:cNvSpPr/>
      </dsp:nvSpPr>
      <dsp:spPr>
        <a:xfrm>
          <a:off x="5102057" y="1672812"/>
          <a:ext cx="1056857" cy="10568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936EE7-EE74-4BDE-B52E-204F9990C73C}">
      <dsp:nvSpPr>
        <dsp:cNvPr id="0" name=""/>
        <dsp:cNvSpPr/>
      </dsp:nvSpPr>
      <dsp:spPr>
        <a:xfrm>
          <a:off x="4120689" y="3695939"/>
          <a:ext cx="301959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2500" kern="1200"/>
            <a:t>2. </a:t>
          </a:r>
          <a:r>
            <a:rPr lang="en-CA" sz="2500" b="1" kern="1200"/>
            <a:t>Plan</a:t>
          </a:r>
          <a:r>
            <a:rPr lang="en-CA" sz="2500" kern="1200"/>
            <a:t> what we are going to do</a:t>
          </a:r>
          <a:endParaRPr lang="en-US" sz="2500" kern="1200"/>
        </a:p>
      </dsp:txBody>
      <dsp:txXfrm>
        <a:off x="4120689" y="3695939"/>
        <a:ext cx="3019593" cy="720000"/>
      </dsp:txXfrm>
    </dsp:sp>
    <dsp:sp modelId="{310F56E2-3BD2-499C-BCC7-F47A5987ADEA}">
      <dsp:nvSpPr>
        <dsp:cNvPr id="0" name=""/>
        <dsp:cNvSpPr/>
      </dsp:nvSpPr>
      <dsp:spPr>
        <a:xfrm>
          <a:off x="8257532" y="1280265"/>
          <a:ext cx="1841951" cy="1841951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75B2B2-DBB0-4D1A-8E02-3388AADE9AA4}">
      <dsp:nvSpPr>
        <dsp:cNvPr id="0" name=""/>
        <dsp:cNvSpPr/>
      </dsp:nvSpPr>
      <dsp:spPr>
        <a:xfrm>
          <a:off x="8650079" y="1672812"/>
          <a:ext cx="1056857" cy="105685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6CBAAE-2EEC-446A-9631-6659FC9A9E71}">
      <dsp:nvSpPr>
        <dsp:cNvPr id="0" name=""/>
        <dsp:cNvSpPr/>
      </dsp:nvSpPr>
      <dsp:spPr>
        <a:xfrm>
          <a:off x="7668711" y="3695939"/>
          <a:ext cx="301959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2500" kern="1200"/>
            <a:t>3. </a:t>
          </a:r>
          <a:r>
            <a:rPr lang="en-CA" sz="2500" b="1" kern="1200"/>
            <a:t>Implement</a:t>
          </a:r>
          <a:r>
            <a:rPr lang="en-CA" sz="2500" kern="1200"/>
            <a:t> the code</a:t>
          </a:r>
          <a:endParaRPr lang="en-US" sz="2500" kern="1200"/>
        </a:p>
      </dsp:txBody>
      <dsp:txXfrm>
        <a:off x="7668711" y="3695939"/>
        <a:ext cx="3019593" cy="720000"/>
      </dsp:txXfrm>
    </dsp:sp>
    <dsp:sp modelId="{0C9C3BB9-65FF-4031-9F4D-B96CE8D7EC3D}">
      <dsp:nvSpPr>
        <dsp:cNvPr id="0" name=""/>
        <dsp:cNvSpPr/>
      </dsp:nvSpPr>
      <dsp:spPr>
        <a:xfrm>
          <a:off x="11805554" y="1280265"/>
          <a:ext cx="1841951" cy="1841951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B48E45-1076-4240-89C7-7D109E53139C}">
      <dsp:nvSpPr>
        <dsp:cNvPr id="0" name=""/>
        <dsp:cNvSpPr/>
      </dsp:nvSpPr>
      <dsp:spPr>
        <a:xfrm>
          <a:off x="12198101" y="1672812"/>
          <a:ext cx="1056857" cy="105685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869E55-E150-4BDE-9AE2-8E3BCB791C36}">
      <dsp:nvSpPr>
        <dsp:cNvPr id="0" name=""/>
        <dsp:cNvSpPr/>
      </dsp:nvSpPr>
      <dsp:spPr>
        <a:xfrm>
          <a:off x="11216733" y="3695939"/>
          <a:ext cx="301959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2500" kern="1200"/>
            <a:t>4. </a:t>
          </a:r>
          <a:r>
            <a:rPr lang="en-CA" sz="2500" b="1" kern="1200"/>
            <a:t>Validate</a:t>
          </a:r>
          <a:r>
            <a:rPr lang="en-CA" sz="2500" kern="1200"/>
            <a:t> the functionality </a:t>
          </a:r>
          <a:endParaRPr lang="en-US" sz="2500" kern="1200"/>
        </a:p>
      </dsp:txBody>
      <dsp:txXfrm>
        <a:off x="11216733" y="3695939"/>
        <a:ext cx="3019593" cy="72000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0C4852-B1A4-44FF-818B-EDCAC2B9C679}">
      <dsp:nvSpPr>
        <dsp:cNvPr id="0" name=""/>
        <dsp:cNvSpPr/>
      </dsp:nvSpPr>
      <dsp:spPr>
        <a:xfrm>
          <a:off x="1713736" y="2722"/>
          <a:ext cx="11381521" cy="569076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5600" kern="1200"/>
            <a:t>The terms “module”, “component”, and “unit” are used to describe arbitrary groupings of code generically, independent of language. There is no formal meaning in the context of C#. </a:t>
          </a:r>
          <a:endParaRPr lang="en-US" sz="5600" kern="1200"/>
        </a:p>
      </dsp:txBody>
      <dsp:txXfrm>
        <a:off x="1991536" y="280522"/>
        <a:ext cx="10825921" cy="513516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1A7309-403C-44D3-97E3-AD30E481C24D}">
      <dsp:nvSpPr>
        <dsp:cNvPr id="0" name=""/>
        <dsp:cNvSpPr/>
      </dsp:nvSpPr>
      <dsp:spPr>
        <a:xfrm>
          <a:off x="0" y="1247794"/>
          <a:ext cx="9677915" cy="7675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200" kern="1200" dirty="0"/>
            <a:t>Namespace allow type to be grouped together</a:t>
          </a:r>
          <a:endParaRPr lang="en-US" sz="3200" kern="1200" dirty="0"/>
        </a:p>
      </dsp:txBody>
      <dsp:txXfrm>
        <a:off x="37467" y="1285261"/>
        <a:ext cx="9602981" cy="692586"/>
      </dsp:txXfrm>
    </dsp:sp>
    <dsp:sp modelId="{7B8B2B08-5B55-4D32-AA9E-6DB580CEEE45}">
      <dsp:nvSpPr>
        <dsp:cNvPr id="0" name=""/>
        <dsp:cNvSpPr/>
      </dsp:nvSpPr>
      <dsp:spPr>
        <a:xfrm>
          <a:off x="0" y="2107474"/>
          <a:ext cx="9677915" cy="767520"/>
        </a:xfrm>
        <a:prstGeom prst="roundRect">
          <a:avLst/>
        </a:prstGeom>
        <a:solidFill>
          <a:schemeClr val="accent2">
            <a:hueOff val="-319344"/>
            <a:satOff val="877"/>
            <a:lumOff val="58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200" kern="1200"/>
            <a:t>Can be nested</a:t>
          </a:r>
          <a:endParaRPr lang="en-US" sz="3200" kern="1200"/>
        </a:p>
      </dsp:txBody>
      <dsp:txXfrm>
        <a:off x="37467" y="2144941"/>
        <a:ext cx="9602981" cy="692586"/>
      </dsp:txXfrm>
    </dsp:sp>
    <dsp:sp modelId="{90B0F709-6C1C-48BA-896F-57F61866F859}">
      <dsp:nvSpPr>
        <dsp:cNvPr id="0" name=""/>
        <dsp:cNvSpPr/>
      </dsp:nvSpPr>
      <dsp:spPr>
        <a:xfrm>
          <a:off x="0" y="2967155"/>
          <a:ext cx="9677915" cy="767520"/>
        </a:xfrm>
        <a:prstGeom prst="roundRect">
          <a:avLst/>
        </a:prstGeom>
        <a:solidFill>
          <a:schemeClr val="accent2">
            <a:hueOff val="-638687"/>
            <a:satOff val="1755"/>
            <a:lumOff val="117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200" kern="1200"/>
            <a:t>At most one namespace per file</a:t>
          </a:r>
          <a:endParaRPr lang="en-US" sz="3200" kern="1200"/>
        </a:p>
      </dsp:txBody>
      <dsp:txXfrm>
        <a:off x="37467" y="3004622"/>
        <a:ext cx="9602981" cy="692586"/>
      </dsp:txXfrm>
    </dsp:sp>
    <dsp:sp modelId="{6F3186AD-1DA3-4455-976D-AADA5A63A6A2}">
      <dsp:nvSpPr>
        <dsp:cNvPr id="0" name=""/>
        <dsp:cNvSpPr/>
      </dsp:nvSpPr>
      <dsp:spPr>
        <a:xfrm>
          <a:off x="0" y="3826835"/>
          <a:ext cx="9677915" cy="767520"/>
        </a:xfrm>
        <a:prstGeom prst="roundRect">
          <a:avLst/>
        </a:prstGeom>
        <a:solidFill>
          <a:schemeClr val="accent2">
            <a:hueOff val="-958031"/>
            <a:satOff val="2632"/>
            <a:lumOff val="176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200" kern="1200" dirty="0"/>
            <a:t>One namespace may occur in multiple files and libraries</a:t>
          </a:r>
          <a:endParaRPr lang="en-US" sz="3200" kern="1200" dirty="0"/>
        </a:p>
      </dsp:txBody>
      <dsp:txXfrm>
        <a:off x="37467" y="3864302"/>
        <a:ext cx="9602981" cy="692586"/>
      </dsp:txXfrm>
    </dsp:sp>
    <dsp:sp modelId="{C459DFDC-C8A0-46BB-8110-0ADB5D77EF0A}">
      <dsp:nvSpPr>
        <dsp:cNvPr id="0" name=""/>
        <dsp:cNvSpPr/>
      </dsp:nvSpPr>
      <dsp:spPr>
        <a:xfrm>
          <a:off x="0" y="4686515"/>
          <a:ext cx="9677915" cy="767520"/>
        </a:xfrm>
        <a:prstGeom prst="roundRect">
          <a:avLst/>
        </a:prstGeom>
        <a:solidFill>
          <a:schemeClr val="accent2">
            <a:hueOff val="-1277375"/>
            <a:satOff val="3509"/>
            <a:lumOff val="235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200" kern="1200" dirty="0"/>
            <a:t>Allows the same name to be used in different contexts </a:t>
          </a:r>
          <a:endParaRPr lang="en-US" sz="3200" kern="1200" dirty="0"/>
        </a:p>
      </dsp:txBody>
      <dsp:txXfrm>
        <a:off x="37467" y="4723982"/>
        <a:ext cx="9602981" cy="69258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ABC0AA-FBF9-4E8B-BFFB-0F25F52F06CE}">
      <dsp:nvSpPr>
        <dsp:cNvPr id="0" name=""/>
        <dsp:cNvSpPr/>
      </dsp:nvSpPr>
      <dsp:spPr>
        <a:xfrm>
          <a:off x="0" y="89405"/>
          <a:ext cx="9677915" cy="123317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100" kern="1200"/>
            <a:t>Any managed assembly (DLL or EXE) can be used as a library</a:t>
          </a:r>
          <a:endParaRPr lang="en-US" sz="3100" kern="1200"/>
        </a:p>
      </dsp:txBody>
      <dsp:txXfrm>
        <a:off x="60199" y="149604"/>
        <a:ext cx="9557517" cy="1112781"/>
      </dsp:txXfrm>
    </dsp:sp>
    <dsp:sp modelId="{0E39B43A-4951-446A-8D47-89BD070CB2A3}">
      <dsp:nvSpPr>
        <dsp:cNvPr id="0" name=""/>
        <dsp:cNvSpPr/>
      </dsp:nvSpPr>
      <dsp:spPr>
        <a:xfrm>
          <a:off x="0" y="1411865"/>
          <a:ext cx="9677915" cy="1233179"/>
        </a:xfrm>
        <a:prstGeom prst="roundRect">
          <a:avLst/>
        </a:prstGeom>
        <a:solidFill>
          <a:schemeClr val="accent2">
            <a:hueOff val="-319344"/>
            <a:satOff val="877"/>
            <a:lumOff val="58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100" kern="1200" dirty="0"/>
            <a:t>You can add a reference directly using a file path</a:t>
          </a:r>
          <a:endParaRPr lang="en-US" sz="3100" kern="1200" dirty="0"/>
        </a:p>
      </dsp:txBody>
      <dsp:txXfrm>
        <a:off x="60199" y="1472064"/>
        <a:ext cx="9557517" cy="1112781"/>
      </dsp:txXfrm>
    </dsp:sp>
    <dsp:sp modelId="{48BD5C6B-146F-4FF2-B8A4-53CB51BD2950}">
      <dsp:nvSpPr>
        <dsp:cNvPr id="0" name=""/>
        <dsp:cNvSpPr/>
      </dsp:nvSpPr>
      <dsp:spPr>
        <a:xfrm>
          <a:off x="0" y="2734325"/>
          <a:ext cx="9677915" cy="1233179"/>
        </a:xfrm>
        <a:prstGeom prst="roundRect">
          <a:avLst/>
        </a:prstGeom>
        <a:solidFill>
          <a:schemeClr val="accent2">
            <a:hueOff val="-638687"/>
            <a:satOff val="1755"/>
            <a:lumOff val="117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100" kern="1200" dirty="0"/>
            <a:t>Any .NET libraries can reuse types from an assembly </a:t>
          </a:r>
          <a:endParaRPr lang="en-US" sz="3100" kern="1200" dirty="0"/>
        </a:p>
      </dsp:txBody>
      <dsp:txXfrm>
        <a:off x="60199" y="2794524"/>
        <a:ext cx="9557517" cy="1112781"/>
      </dsp:txXfrm>
    </dsp:sp>
    <dsp:sp modelId="{0F35BC97-5D74-4FC4-95AB-589EB31FAE33}">
      <dsp:nvSpPr>
        <dsp:cNvPr id="0" name=""/>
        <dsp:cNvSpPr/>
      </dsp:nvSpPr>
      <dsp:spPr>
        <a:xfrm>
          <a:off x="0" y="4056785"/>
          <a:ext cx="9677915" cy="1233179"/>
        </a:xfrm>
        <a:prstGeom prst="roundRect">
          <a:avLst/>
        </a:prstGeom>
        <a:solidFill>
          <a:schemeClr val="accent2">
            <a:hueOff val="-958031"/>
            <a:satOff val="2632"/>
            <a:lumOff val="176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100" kern="1200" dirty="0"/>
            <a:t>You can view exported contents of an assembly using “object browser”</a:t>
          </a:r>
          <a:endParaRPr lang="en-US" sz="3100" kern="1200" dirty="0"/>
        </a:p>
      </dsp:txBody>
      <dsp:txXfrm>
        <a:off x="60199" y="4116984"/>
        <a:ext cx="9557517" cy="1112781"/>
      </dsp:txXfrm>
    </dsp:sp>
    <dsp:sp modelId="{A498B08D-662E-43D9-846F-CE1B8BDF11F0}">
      <dsp:nvSpPr>
        <dsp:cNvPr id="0" name=""/>
        <dsp:cNvSpPr/>
      </dsp:nvSpPr>
      <dsp:spPr>
        <a:xfrm>
          <a:off x="0" y="5379245"/>
          <a:ext cx="9677915" cy="1233179"/>
        </a:xfrm>
        <a:prstGeom prst="roundRect">
          <a:avLst/>
        </a:prstGeom>
        <a:solidFill>
          <a:schemeClr val="accent2">
            <a:hueOff val="-1277375"/>
            <a:satOff val="3509"/>
            <a:lumOff val="235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100" kern="1200"/>
            <a:t>Assemblies are versioned: you should only include one version of an assembly</a:t>
          </a:r>
          <a:endParaRPr lang="en-US" sz="3100" kern="1200"/>
        </a:p>
      </dsp:txBody>
      <dsp:txXfrm>
        <a:off x="60199" y="5439444"/>
        <a:ext cx="9557517" cy="1112781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B837A2-6808-451C-B770-38CBE579F04F}">
      <dsp:nvSpPr>
        <dsp:cNvPr id="0" name=""/>
        <dsp:cNvSpPr/>
      </dsp:nvSpPr>
      <dsp:spPr>
        <a:xfrm>
          <a:off x="0" y="818"/>
          <a:ext cx="967791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279D87-E124-494E-99C9-0F61E0EEE297}">
      <dsp:nvSpPr>
        <dsp:cNvPr id="0" name=""/>
        <dsp:cNvSpPr/>
      </dsp:nvSpPr>
      <dsp:spPr>
        <a:xfrm>
          <a:off x="0" y="818"/>
          <a:ext cx="9677915" cy="13400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700" kern="1200"/>
            <a:t>Referenced assemblies have to be discoverable</a:t>
          </a:r>
          <a:endParaRPr lang="en-US" sz="3700" kern="1200"/>
        </a:p>
      </dsp:txBody>
      <dsp:txXfrm>
        <a:off x="0" y="818"/>
        <a:ext cx="9677915" cy="1340038"/>
      </dsp:txXfrm>
    </dsp:sp>
    <dsp:sp modelId="{B75C4BD3-23FA-4881-8C61-0B17D2EB9E52}">
      <dsp:nvSpPr>
        <dsp:cNvPr id="0" name=""/>
        <dsp:cNvSpPr/>
      </dsp:nvSpPr>
      <dsp:spPr>
        <a:xfrm>
          <a:off x="0" y="1340856"/>
          <a:ext cx="9677915" cy="0"/>
        </a:xfrm>
        <a:prstGeom prst="line">
          <a:avLst/>
        </a:prstGeom>
        <a:solidFill>
          <a:schemeClr val="accent2">
            <a:hueOff val="-319344"/>
            <a:satOff val="877"/>
            <a:lumOff val="588"/>
            <a:alphaOff val="0"/>
          </a:schemeClr>
        </a:solidFill>
        <a:ln w="19050" cap="flat" cmpd="sng" algn="ctr">
          <a:solidFill>
            <a:schemeClr val="accent2">
              <a:hueOff val="-319344"/>
              <a:satOff val="877"/>
              <a:lumOff val="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D1A009-01D2-464B-B611-37B26A45A20F}">
      <dsp:nvSpPr>
        <dsp:cNvPr id="0" name=""/>
        <dsp:cNvSpPr/>
      </dsp:nvSpPr>
      <dsp:spPr>
        <a:xfrm>
          <a:off x="0" y="1340856"/>
          <a:ext cx="9677915" cy="13400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700" kern="1200"/>
            <a:t>They are either registered in the global assembly cache (GAC)</a:t>
          </a:r>
          <a:endParaRPr lang="en-US" sz="3700" kern="1200"/>
        </a:p>
      </dsp:txBody>
      <dsp:txXfrm>
        <a:off x="0" y="1340856"/>
        <a:ext cx="9677915" cy="1340038"/>
      </dsp:txXfrm>
    </dsp:sp>
    <dsp:sp modelId="{D9B63154-0F02-4347-BC55-68D8D29CFA91}">
      <dsp:nvSpPr>
        <dsp:cNvPr id="0" name=""/>
        <dsp:cNvSpPr/>
      </dsp:nvSpPr>
      <dsp:spPr>
        <a:xfrm>
          <a:off x="0" y="2680895"/>
          <a:ext cx="9677915" cy="0"/>
        </a:xfrm>
        <a:prstGeom prst="line">
          <a:avLst/>
        </a:prstGeom>
        <a:solidFill>
          <a:schemeClr val="accent2">
            <a:hueOff val="-638687"/>
            <a:satOff val="1755"/>
            <a:lumOff val="1176"/>
            <a:alphaOff val="0"/>
          </a:schemeClr>
        </a:solidFill>
        <a:ln w="19050" cap="flat" cmpd="sng" algn="ctr">
          <a:solidFill>
            <a:schemeClr val="accent2">
              <a:hueOff val="-638687"/>
              <a:satOff val="1755"/>
              <a:lumOff val="1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39B1BB-F775-4E44-A6AC-4BC039C8ABF7}">
      <dsp:nvSpPr>
        <dsp:cNvPr id="0" name=""/>
        <dsp:cNvSpPr/>
      </dsp:nvSpPr>
      <dsp:spPr>
        <a:xfrm>
          <a:off x="0" y="2680895"/>
          <a:ext cx="9677915" cy="13400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700" kern="1200"/>
            <a:t>Or they are in the same folder as your executable or library </a:t>
          </a:r>
          <a:endParaRPr lang="en-US" sz="3700" kern="1200"/>
        </a:p>
      </dsp:txBody>
      <dsp:txXfrm>
        <a:off x="0" y="2680895"/>
        <a:ext cx="9677915" cy="1340038"/>
      </dsp:txXfrm>
    </dsp:sp>
    <dsp:sp modelId="{60443E77-0DCC-4B6E-8E82-E5E18879148C}">
      <dsp:nvSpPr>
        <dsp:cNvPr id="0" name=""/>
        <dsp:cNvSpPr/>
      </dsp:nvSpPr>
      <dsp:spPr>
        <a:xfrm>
          <a:off x="0" y="4020934"/>
          <a:ext cx="9677915" cy="0"/>
        </a:xfrm>
        <a:prstGeom prst="line">
          <a:avLst/>
        </a:prstGeom>
        <a:solidFill>
          <a:schemeClr val="accent2">
            <a:hueOff val="-958031"/>
            <a:satOff val="2632"/>
            <a:lumOff val="1764"/>
            <a:alphaOff val="0"/>
          </a:schemeClr>
        </a:solidFill>
        <a:ln w="19050" cap="flat" cmpd="sng" algn="ctr">
          <a:solidFill>
            <a:schemeClr val="accent2">
              <a:hueOff val="-958031"/>
              <a:satOff val="2632"/>
              <a:lumOff val="17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9C9427-C0CC-43B0-B547-6E99BA9DDD9A}">
      <dsp:nvSpPr>
        <dsp:cNvPr id="0" name=""/>
        <dsp:cNvSpPr/>
      </dsp:nvSpPr>
      <dsp:spPr>
        <a:xfrm>
          <a:off x="0" y="4020934"/>
          <a:ext cx="9677915" cy="13400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700" kern="1200"/>
            <a:t>Don’t forget to distribute dependencies with your executable or library </a:t>
          </a:r>
          <a:endParaRPr lang="en-US" sz="3700" kern="1200"/>
        </a:p>
      </dsp:txBody>
      <dsp:txXfrm>
        <a:off x="0" y="4020934"/>
        <a:ext cx="9677915" cy="1340038"/>
      </dsp:txXfrm>
    </dsp:sp>
    <dsp:sp modelId="{78CD5796-C4B4-42EB-8EDA-D9CE933EC098}">
      <dsp:nvSpPr>
        <dsp:cNvPr id="0" name=""/>
        <dsp:cNvSpPr/>
      </dsp:nvSpPr>
      <dsp:spPr>
        <a:xfrm>
          <a:off x="0" y="5360973"/>
          <a:ext cx="9677915" cy="0"/>
        </a:xfrm>
        <a:prstGeom prst="line">
          <a:avLst/>
        </a:prstGeom>
        <a:solidFill>
          <a:schemeClr val="accent2">
            <a:hueOff val="-1277375"/>
            <a:satOff val="3509"/>
            <a:lumOff val="2352"/>
            <a:alphaOff val="0"/>
          </a:schemeClr>
        </a:solidFill>
        <a:ln w="19050" cap="flat" cmpd="sng" algn="ctr">
          <a:solidFill>
            <a:schemeClr val="accent2">
              <a:hueOff val="-1277375"/>
              <a:satOff val="3509"/>
              <a:lumOff val="23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1938BC-D2D4-4767-A018-1442580238CA}">
      <dsp:nvSpPr>
        <dsp:cNvPr id="0" name=""/>
        <dsp:cNvSpPr/>
      </dsp:nvSpPr>
      <dsp:spPr>
        <a:xfrm>
          <a:off x="0" y="5360973"/>
          <a:ext cx="9677915" cy="13400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700" kern="1200"/>
            <a:t>Look-up happens at run-time, the first time the referenced type is used  </a:t>
          </a:r>
          <a:endParaRPr lang="en-US" sz="3700" kern="1200"/>
        </a:p>
      </dsp:txBody>
      <dsp:txXfrm>
        <a:off x="0" y="5360973"/>
        <a:ext cx="9677915" cy="1340038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E9D072-EFD6-4942-8AD0-0C253C56CE66}">
      <dsp:nvSpPr>
        <dsp:cNvPr id="0" name=""/>
        <dsp:cNvSpPr/>
      </dsp:nvSpPr>
      <dsp:spPr>
        <a:xfrm>
          <a:off x="0" y="695"/>
          <a:ext cx="14808994" cy="162708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3EE3C7-70A9-4660-BBA9-A1A44D179B6D}">
      <dsp:nvSpPr>
        <dsp:cNvPr id="0" name=""/>
        <dsp:cNvSpPr/>
      </dsp:nvSpPr>
      <dsp:spPr>
        <a:xfrm>
          <a:off x="492194" y="366790"/>
          <a:ext cx="894899" cy="89489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99FC4D-59FD-47F6-924A-D9FC66E7E404}">
      <dsp:nvSpPr>
        <dsp:cNvPr id="0" name=""/>
        <dsp:cNvSpPr/>
      </dsp:nvSpPr>
      <dsp:spPr>
        <a:xfrm>
          <a:off x="1879288" y="695"/>
          <a:ext cx="12929705" cy="1627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200" tIns="172200" rIns="172200" bIns="1722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Within a solution you can create references between projects</a:t>
          </a:r>
          <a:endParaRPr lang="en-US" sz="2500" kern="1200"/>
        </a:p>
      </dsp:txBody>
      <dsp:txXfrm>
        <a:off x="1879288" y="695"/>
        <a:ext cx="12929705" cy="1627089"/>
      </dsp:txXfrm>
    </dsp:sp>
    <dsp:sp modelId="{D8BD3E7C-6129-4CD2-A577-6D8A3C059E17}">
      <dsp:nvSpPr>
        <dsp:cNvPr id="0" name=""/>
        <dsp:cNvSpPr/>
      </dsp:nvSpPr>
      <dsp:spPr>
        <a:xfrm>
          <a:off x="0" y="2034557"/>
          <a:ext cx="14808994" cy="162708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8702E0-8A76-420C-8B46-C7BF5D0623EE}">
      <dsp:nvSpPr>
        <dsp:cNvPr id="0" name=""/>
        <dsp:cNvSpPr/>
      </dsp:nvSpPr>
      <dsp:spPr>
        <a:xfrm>
          <a:off x="492194" y="2400652"/>
          <a:ext cx="894899" cy="89489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F9EDB9-B11A-44E1-9FF6-91509BEBFF52}">
      <dsp:nvSpPr>
        <dsp:cNvPr id="0" name=""/>
        <dsp:cNvSpPr/>
      </dsp:nvSpPr>
      <dsp:spPr>
        <a:xfrm>
          <a:off x="1879288" y="2034557"/>
          <a:ext cx="12929705" cy="1627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200" tIns="172200" rIns="172200" bIns="1722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This allows visual studio to take care of compiling things in order</a:t>
          </a:r>
          <a:endParaRPr lang="en-US" sz="2500" kern="1200"/>
        </a:p>
      </dsp:txBody>
      <dsp:txXfrm>
        <a:off x="1879288" y="2034557"/>
        <a:ext cx="12929705" cy="1627089"/>
      </dsp:txXfrm>
    </dsp:sp>
    <dsp:sp modelId="{E5D03413-5F4D-4C4E-8DFA-D8CED9C0A728}">
      <dsp:nvSpPr>
        <dsp:cNvPr id="0" name=""/>
        <dsp:cNvSpPr/>
      </dsp:nvSpPr>
      <dsp:spPr>
        <a:xfrm>
          <a:off x="0" y="4068419"/>
          <a:ext cx="14808994" cy="162708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350A7F-70C2-4AAB-9897-656E2B2CF200}">
      <dsp:nvSpPr>
        <dsp:cNvPr id="0" name=""/>
        <dsp:cNvSpPr/>
      </dsp:nvSpPr>
      <dsp:spPr>
        <a:xfrm>
          <a:off x="492194" y="4434515"/>
          <a:ext cx="894899" cy="89489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4ED307-1CD3-408E-82B8-DD802BDA4D39}">
      <dsp:nvSpPr>
        <dsp:cNvPr id="0" name=""/>
        <dsp:cNvSpPr/>
      </dsp:nvSpPr>
      <dsp:spPr>
        <a:xfrm>
          <a:off x="1879288" y="4068419"/>
          <a:ext cx="12929705" cy="1627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200" tIns="172200" rIns="172200" bIns="1722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Also copies the dependencies to the executable folder </a:t>
          </a:r>
          <a:endParaRPr lang="en-US" sz="2500" kern="1200"/>
        </a:p>
      </dsp:txBody>
      <dsp:txXfrm>
        <a:off x="1879288" y="4068419"/>
        <a:ext cx="12929705" cy="1627089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E465A9-B8F3-47A8-BE50-DF834AE6A4D9}">
      <dsp:nvSpPr>
        <dsp:cNvPr id="0" name=""/>
        <dsp:cNvSpPr/>
      </dsp:nvSpPr>
      <dsp:spPr>
        <a:xfrm>
          <a:off x="1403055" y="1625124"/>
          <a:ext cx="1358816" cy="13588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52C87E-831D-47A0-919D-7AA48D4AACB7}">
      <dsp:nvSpPr>
        <dsp:cNvPr id="0" name=""/>
        <dsp:cNvSpPr/>
      </dsp:nvSpPr>
      <dsp:spPr>
        <a:xfrm>
          <a:off x="572667" y="3351080"/>
          <a:ext cx="301959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/>
            <a:t>Manipulating, reading, and writing image data – ImageSharp</a:t>
          </a:r>
          <a:endParaRPr lang="en-US" sz="1700" kern="1200"/>
        </a:p>
      </dsp:txBody>
      <dsp:txXfrm>
        <a:off x="572667" y="3351080"/>
        <a:ext cx="3019593" cy="720000"/>
      </dsp:txXfrm>
    </dsp:sp>
    <dsp:sp modelId="{E7CFAB69-BFA0-4EDE-829F-5DAFFC51908C}">
      <dsp:nvSpPr>
        <dsp:cNvPr id="0" name=""/>
        <dsp:cNvSpPr/>
      </dsp:nvSpPr>
      <dsp:spPr>
        <a:xfrm>
          <a:off x="4951077" y="1625124"/>
          <a:ext cx="1358816" cy="13588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CDC69B-543F-4A5A-803D-DBA31E04A70C}">
      <dsp:nvSpPr>
        <dsp:cNvPr id="0" name=""/>
        <dsp:cNvSpPr/>
      </dsp:nvSpPr>
      <dsp:spPr>
        <a:xfrm>
          <a:off x="4120689" y="3351080"/>
          <a:ext cx="301959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/>
            <a:t>Parsing the command-line – CommandLine</a:t>
          </a:r>
          <a:endParaRPr lang="en-US" sz="1700" kern="1200"/>
        </a:p>
      </dsp:txBody>
      <dsp:txXfrm>
        <a:off x="4120689" y="3351080"/>
        <a:ext cx="3019593" cy="720000"/>
      </dsp:txXfrm>
    </dsp:sp>
    <dsp:sp modelId="{923BD8DD-4D7E-4FFA-8B6B-504B632651E5}">
      <dsp:nvSpPr>
        <dsp:cNvPr id="0" name=""/>
        <dsp:cNvSpPr/>
      </dsp:nvSpPr>
      <dsp:spPr>
        <a:xfrm>
          <a:off x="8499099" y="1625124"/>
          <a:ext cx="1358816" cy="13588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AC3B17-89A2-46EC-B1B8-06E90585092A}">
      <dsp:nvSpPr>
        <dsp:cNvPr id="0" name=""/>
        <dsp:cNvSpPr/>
      </dsp:nvSpPr>
      <dsp:spPr>
        <a:xfrm>
          <a:off x="7668711" y="3351080"/>
          <a:ext cx="301959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/>
            <a:t>Saving arbitrary data to Json – NewtonSoft</a:t>
          </a:r>
          <a:endParaRPr lang="en-US" sz="1700" kern="1200"/>
        </a:p>
      </dsp:txBody>
      <dsp:txXfrm>
        <a:off x="7668711" y="3351080"/>
        <a:ext cx="3019593" cy="720000"/>
      </dsp:txXfrm>
    </dsp:sp>
    <dsp:sp modelId="{8D846D39-C66C-40C9-85B2-1150AE3A9888}">
      <dsp:nvSpPr>
        <dsp:cNvPr id="0" name=""/>
        <dsp:cNvSpPr/>
      </dsp:nvSpPr>
      <dsp:spPr>
        <a:xfrm>
          <a:off x="12047121" y="1625124"/>
          <a:ext cx="1358816" cy="135881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F4DDC1-0672-4D0C-A429-C5B058E844BE}">
      <dsp:nvSpPr>
        <dsp:cNvPr id="0" name=""/>
        <dsp:cNvSpPr/>
      </dsp:nvSpPr>
      <dsp:spPr>
        <a:xfrm>
          <a:off x="11216733" y="3351080"/>
          <a:ext cx="301959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/>
            <a:t>Writing and Running Unit Tests – NUnit</a:t>
          </a:r>
          <a:endParaRPr lang="en-US" sz="1700" kern="1200"/>
        </a:p>
      </dsp:txBody>
      <dsp:txXfrm>
        <a:off x="11216733" y="3351080"/>
        <a:ext cx="3019593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C8719E-B0EA-4D7E-8F9F-33A7A2469064}">
      <dsp:nvSpPr>
        <dsp:cNvPr id="0" name=""/>
        <dsp:cNvSpPr/>
      </dsp:nvSpPr>
      <dsp:spPr>
        <a:xfrm>
          <a:off x="0" y="2903476"/>
          <a:ext cx="2554337" cy="16220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579B5CB-02DB-4ADD-939C-F21CB4E972E3}">
      <dsp:nvSpPr>
        <dsp:cNvPr id="0" name=""/>
        <dsp:cNvSpPr/>
      </dsp:nvSpPr>
      <dsp:spPr>
        <a:xfrm>
          <a:off x="283815" y="3173100"/>
          <a:ext cx="2554337" cy="16220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/>
            <a:t>What is the functionality we want to implement? </a:t>
          </a:r>
          <a:endParaRPr lang="en-US" sz="2400" kern="1200"/>
        </a:p>
      </dsp:txBody>
      <dsp:txXfrm>
        <a:off x="331322" y="3220607"/>
        <a:ext cx="2459323" cy="1526990"/>
      </dsp:txXfrm>
    </dsp:sp>
    <dsp:sp modelId="{FC849094-E82F-4C88-8829-7AE5B203BABB}">
      <dsp:nvSpPr>
        <dsp:cNvPr id="0" name=""/>
        <dsp:cNvSpPr/>
      </dsp:nvSpPr>
      <dsp:spPr>
        <a:xfrm>
          <a:off x="3121967" y="2903476"/>
          <a:ext cx="2554337" cy="16220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E2D6DE8-C1B0-4C34-917A-62D6EBABF5E7}">
      <dsp:nvSpPr>
        <dsp:cNvPr id="0" name=""/>
        <dsp:cNvSpPr/>
      </dsp:nvSpPr>
      <dsp:spPr>
        <a:xfrm>
          <a:off x="3405782" y="3173100"/>
          <a:ext cx="2554337" cy="16220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dirty="0"/>
            <a:t>How are we going to arrange the code?</a:t>
          </a:r>
          <a:endParaRPr lang="en-US" sz="2400" kern="1200" dirty="0"/>
        </a:p>
      </dsp:txBody>
      <dsp:txXfrm>
        <a:off x="3453289" y="3220607"/>
        <a:ext cx="2459323" cy="1526990"/>
      </dsp:txXfrm>
    </dsp:sp>
    <dsp:sp modelId="{ED1A6E88-628E-4C44-86B1-CA4B75850720}">
      <dsp:nvSpPr>
        <dsp:cNvPr id="0" name=""/>
        <dsp:cNvSpPr/>
      </dsp:nvSpPr>
      <dsp:spPr>
        <a:xfrm>
          <a:off x="6243935" y="2903476"/>
          <a:ext cx="2554337" cy="16220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A78C60C-5807-4782-9B79-3F81498CF69D}">
      <dsp:nvSpPr>
        <dsp:cNvPr id="0" name=""/>
        <dsp:cNvSpPr/>
      </dsp:nvSpPr>
      <dsp:spPr>
        <a:xfrm>
          <a:off x="6527750" y="3173100"/>
          <a:ext cx="2554337" cy="16220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/>
            <a:t>What pre-existing technology can we leverage? </a:t>
          </a:r>
          <a:endParaRPr lang="en-US" sz="2400" kern="1200"/>
        </a:p>
      </dsp:txBody>
      <dsp:txXfrm>
        <a:off x="6575257" y="3220607"/>
        <a:ext cx="2459323" cy="15269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D4E2D5-E7A2-4797-9A0D-D95B8DAAA9FA}">
      <dsp:nvSpPr>
        <dsp:cNvPr id="0" name=""/>
        <dsp:cNvSpPr/>
      </dsp:nvSpPr>
      <dsp:spPr>
        <a:xfrm rot="5400000">
          <a:off x="9289427" y="-3759893"/>
          <a:ext cx="1561802" cy="94779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4400" kern="1200" dirty="0"/>
            <a:t>Make the code easier to read, understand, and manage</a:t>
          </a:r>
        </a:p>
      </dsp:txBody>
      <dsp:txXfrm rot="-5400000">
        <a:off x="5331351" y="274424"/>
        <a:ext cx="9401715" cy="1409320"/>
      </dsp:txXfrm>
    </dsp:sp>
    <dsp:sp modelId="{7978B77A-75B5-4640-897E-8DAED6BE07AD}">
      <dsp:nvSpPr>
        <dsp:cNvPr id="0" name=""/>
        <dsp:cNvSpPr/>
      </dsp:nvSpPr>
      <dsp:spPr>
        <a:xfrm>
          <a:off x="0" y="2957"/>
          <a:ext cx="5331350" cy="19522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400" kern="1200" dirty="0"/>
            <a:t>Structure and arrangement of code should reflect the functionality</a:t>
          </a:r>
        </a:p>
      </dsp:txBody>
      <dsp:txXfrm>
        <a:off x="95301" y="98258"/>
        <a:ext cx="5140748" cy="1761650"/>
      </dsp:txXfrm>
    </dsp:sp>
    <dsp:sp modelId="{FBDC6064-F63C-432D-B5B9-A98624C138E5}">
      <dsp:nvSpPr>
        <dsp:cNvPr id="0" name=""/>
        <dsp:cNvSpPr/>
      </dsp:nvSpPr>
      <dsp:spPr>
        <a:xfrm rot="5400000">
          <a:off x="9289427" y="-1710028"/>
          <a:ext cx="1561802" cy="94779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4400" kern="1200" dirty="0"/>
            <a:t>For example which technology or libraries to use</a:t>
          </a:r>
        </a:p>
      </dsp:txBody>
      <dsp:txXfrm rot="-5400000">
        <a:off x="5331351" y="2324289"/>
        <a:ext cx="9401715" cy="1409320"/>
      </dsp:txXfrm>
    </dsp:sp>
    <dsp:sp modelId="{B185918D-D9C8-4569-B670-7A621FE8B2CE}">
      <dsp:nvSpPr>
        <dsp:cNvPr id="0" name=""/>
        <dsp:cNvSpPr/>
      </dsp:nvSpPr>
      <dsp:spPr>
        <a:xfrm>
          <a:off x="0" y="2052823"/>
          <a:ext cx="5331350" cy="19522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400" kern="1200"/>
            <a:t>Knowing what the software does is critical to making choices</a:t>
          </a:r>
        </a:p>
      </dsp:txBody>
      <dsp:txXfrm>
        <a:off x="95301" y="2148124"/>
        <a:ext cx="5140748" cy="1761650"/>
      </dsp:txXfrm>
    </dsp:sp>
    <dsp:sp modelId="{DB7362BE-7B33-48A9-86B5-85FAF55B7EA6}">
      <dsp:nvSpPr>
        <dsp:cNvPr id="0" name=""/>
        <dsp:cNvSpPr/>
      </dsp:nvSpPr>
      <dsp:spPr>
        <a:xfrm rot="5400000">
          <a:off x="9289427" y="339837"/>
          <a:ext cx="1561802" cy="94779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4400" kern="1200" dirty="0"/>
            <a:t>Affects what is feasible to do in a reasonable amount of time</a:t>
          </a:r>
        </a:p>
      </dsp:txBody>
      <dsp:txXfrm rot="-5400000">
        <a:off x="5331351" y="4374155"/>
        <a:ext cx="9401715" cy="1409320"/>
      </dsp:txXfrm>
    </dsp:sp>
    <dsp:sp modelId="{05D8170F-05B6-44FD-A64A-64D0220DB0EE}">
      <dsp:nvSpPr>
        <dsp:cNvPr id="0" name=""/>
        <dsp:cNvSpPr/>
      </dsp:nvSpPr>
      <dsp:spPr>
        <a:xfrm>
          <a:off x="0" y="4102689"/>
          <a:ext cx="5331350" cy="19522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400" kern="1200" dirty="0"/>
            <a:t>The choice of library and technology feeds back into process</a:t>
          </a:r>
        </a:p>
      </dsp:txBody>
      <dsp:txXfrm>
        <a:off x="95301" y="4197990"/>
        <a:ext cx="5140748" cy="17616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B3F4E9-BDFF-4515-85B9-67A6238547A4}">
      <dsp:nvSpPr>
        <dsp:cNvPr id="0" name=""/>
        <dsp:cNvSpPr/>
      </dsp:nvSpPr>
      <dsp:spPr>
        <a:xfrm>
          <a:off x="85823" y="2213666"/>
          <a:ext cx="1268872" cy="126887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D7986E-1998-4E71-A2F1-B2EC0DF1C4B9}">
      <dsp:nvSpPr>
        <dsp:cNvPr id="0" name=""/>
        <dsp:cNvSpPr/>
      </dsp:nvSpPr>
      <dsp:spPr>
        <a:xfrm>
          <a:off x="352286" y="2480129"/>
          <a:ext cx="735945" cy="73594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520EE8-B5D6-4E35-B898-20F9E8084761}">
      <dsp:nvSpPr>
        <dsp:cNvPr id="0" name=""/>
        <dsp:cNvSpPr/>
      </dsp:nvSpPr>
      <dsp:spPr>
        <a:xfrm>
          <a:off x="1626596" y="2213666"/>
          <a:ext cx="2990913" cy="12688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/>
            <a:t>Read and write image data from file</a:t>
          </a:r>
          <a:endParaRPr lang="en-US" sz="2400" kern="1200"/>
        </a:p>
      </dsp:txBody>
      <dsp:txXfrm>
        <a:off x="1626596" y="2213666"/>
        <a:ext cx="2990913" cy="1268872"/>
      </dsp:txXfrm>
    </dsp:sp>
    <dsp:sp modelId="{404783AD-634A-4D45-9647-F6474913ED07}">
      <dsp:nvSpPr>
        <dsp:cNvPr id="0" name=""/>
        <dsp:cNvSpPr/>
      </dsp:nvSpPr>
      <dsp:spPr>
        <a:xfrm>
          <a:off x="5138653" y="2213666"/>
          <a:ext cx="1268872" cy="126887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7E6CB-A563-4C9E-B705-D5D0D2E81CC0}">
      <dsp:nvSpPr>
        <dsp:cNvPr id="0" name=""/>
        <dsp:cNvSpPr/>
      </dsp:nvSpPr>
      <dsp:spPr>
        <a:xfrm>
          <a:off x="5405116" y="2480129"/>
          <a:ext cx="735945" cy="73594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2FB35A-5A0C-48DE-9679-7C11E3434E71}">
      <dsp:nvSpPr>
        <dsp:cNvPr id="0" name=""/>
        <dsp:cNvSpPr/>
      </dsp:nvSpPr>
      <dsp:spPr>
        <a:xfrm>
          <a:off x="6679427" y="2213666"/>
          <a:ext cx="2990913" cy="12688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/>
            <a:t>Display image data in a window</a:t>
          </a:r>
          <a:endParaRPr lang="en-US" sz="2400" kern="1200"/>
        </a:p>
      </dsp:txBody>
      <dsp:txXfrm>
        <a:off x="6679427" y="2213666"/>
        <a:ext cx="2990913" cy="1268872"/>
      </dsp:txXfrm>
    </dsp:sp>
    <dsp:sp modelId="{0792F1A5-DAD3-41BA-81D2-ADAFCB68FA0A}">
      <dsp:nvSpPr>
        <dsp:cNvPr id="0" name=""/>
        <dsp:cNvSpPr/>
      </dsp:nvSpPr>
      <dsp:spPr>
        <a:xfrm>
          <a:off x="10191484" y="2213666"/>
          <a:ext cx="1268872" cy="126887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5C3847-845F-4B76-8EC5-B0E0F9A3968E}">
      <dsp:nvSpPr>
        <dsp:cNvPr id="0" name=""/>
        <dsp:cNvSpPr/>
      </dsp:nvSpPr>
      <dsp:spPr>
        <a:xfrm>
          <a:off x="10457947" y="2480129"/>
          <a:ext cx="735945" cy="73594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36C2F5-0686-4CC7-8083-D6E0157B3083}">
      <dsp:nvSpPr>
        <dsp:cNvPr id="0" name=""/>
        <dsp:cNvSpPr/>
      </dsp:nvSpPr>
      <dsp:spPr>
        <a:xfrm>
          <a:off x="11732257" y="2213666"/>
          <a:ext cx="2990913" cy="12688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/>
            <a:t>Allow some editing </a:t>
          </a:r>
          <a:endParaRPr lang="en-US" sz="2400" kern="1200"/>
        </a:p>
      </dsp:txBody>
      <dsp:txXfrm>
        <a:off x="11732257" y="2213666"/>
        <a:ext cx="2990913" cy="126887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AE9E02-A003-4D0F-A4F1-B81819A8EDD7}">
      <dsp:nvSpPr>
        <dsp:cNvPr id="0" name=""/>
        <dsp:cNvSpPr/>
      </dsp:nvSpPr>
      <dsp:spPr>
        <a:xfrm>
          <a:off x="0" y="91582"/>
          <a:ext cx="14808994" cy="6236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Draw lines, shapes (outlined or filled), images on a canvas</a:t>
          </a:r>
          <a:endParaRPr lang="en-US" sz="2600" kern="1200"/>
        </a:p>
      </dsp:txBody>
      <dsp:txXfrm>
        <a:off x="30442" y="122024"/>
        <a:ext cx="14748110" cy="562726"/>
      </dsp:txXfrm>
    </dsp:sp>
    <dsp:sp modelId="{3A56FD30-54F7-4C6E-AC5A-17DCAF4EA50D}">
      <dsp:nvSpPr>
        <dsp:cNvPr id="0" name=""/>
        <dsp:cNvSpPr/>
      </dsp:nvSpPr>
      <dsp:spPr>
        <a:xfrm>
          <a:off x="0" y="790072"/>
          <a:ext cx="14808994" cy="62361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Open and save files, import images </a:t>
          </a:r>
          <a:endParaRPr lang="en-US" sz="2600" kern="1200"/>
        </a:p>
      </dsp:txBody>
      <dsp:txXfrm>
        <a:off x="30442" y="820514"/>
        <a:ext cx="14748110" cy="562726"/>
      </dsp:txXfrm>
    </dsp:sp>
    <dsp:sp modelId="{461731E8-A01E-4E4E-9F8C-22CC5071A10B}">
      <dsp:nvSpPr>
        <dsp:cNvPr id="0" name=""/>
        <dsp:cNvSpPr/>
      </dsp:nvSpPr>
      <dsp:spPr>
        <a:xfrm>
          <a:off x="0" y="1488562"/>
          <a:ext cx="14808994" cy="62361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Select a region and cut/copy/paste </a:t>
          </a:r>
          <a:endParaRPr lang="en-US" sz="2600" kern="1200"/>
        </a:p>
      </dsp:txBody>
      <dsp:txXfrm>
        <a:off x="30442" y="1519004"/>
        <a:ext cx="14748110" cy="562726"/>
      </dsp:txXfrm>
    </dsp:sp>
    <dsp:sp modelId="{B272A383-B70E-46B4-84DB-709BF6B85477}">
      <dsp:nvSpPr>
        <dsp:cNvPr id="0" name=""/>
        <dsp:cNvSpPr/>
      </dsp:nvSpPr>
      <dsp:spPr>
        <a:xfrm>
          <a:off x="0" y="2187052"/>
          <a:ext cx="14808994" cy="62361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Update the canvas </a:t>
          </a:r>
          <a:endParaRPr lang="en-US" sz="2600" kern="1200"/>
        </a:p>
      </dsp:txBody>
      <dsp:txXfrm>
        <a:off x="30442" y="2217494"/>
        <a:ext cx="14748110" cy="562726"/>
      </dsp:txXfrm>
    </dsp:sp>
    <dsp:sp modelId="{5CEFFDD1-FDF9-4FA7-892A-0CF00E89CCC6}">
      <dsp:nvSpPr>
        <dsp:cNvPr id="0" name=""/>
        <dsp:cNvSpPr/>
      </dsp:nvSpPr>
      <dsp:spPr>
        <a:xfrm>
          <a:off x="0" y="2885542"/>
          <a:ext cx="14808994" cy="62361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Flip, rotate, resize, crop regions</a:t>
          </a:r>
          <a:endParaRPr lang="en-US" sz="2600" kern="1200"/>
        </a:p>
      </dsp:txBody>
      <dsp:txXfrm>
        <a:off x="30442" y="2915984"/>
        <a:ext cx="14748110" cy="562726"/>
      </dsp:txXfrm>
    </dsp:sp>
    <dsp:sp modelId="{021AA9B1-14C2-4E7B-B0F8-218CCAAE7355}">
      <dsp:nvSpPr>
        <dsp:cNvPr id="0" name=""/>
        <dsp:cNvSpPr/>
      </dsp:nvSpPr>
      <dsp:spPr>
        <a:xfrm>
          <a:off x="0" y="3584032"/>
          <a:ext cx="14808994" cy="6236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Zoom in / out</a:t>
          </a:r>
          <a:endParaRPr lang="en-US" sz="2600" kern="1200"/>
        </a:p>
      </dsp:txBody>
      <dsp:txXfrm>
        <a:off x="30442" y="3614474"/>
        <a:ext cx="14748110" cy="562726"/>
      </dsp:txXfrm>
    </dsp:sp>
    <dsp:sp modelId="{29F440E9-5846-4A6D-9135-BDA8C18C780E}">
      <dsp:nvSpPr>
        <dsp:cNvPr id="0" name=""/>
        <dsp:cNvSpPr/>
      </dsp:nvSpPr>
      <dsp:spPr>
        <a:xfrm>
          <a:off x="0" y="4282522"/>
          <a:ext cx="14808994" cy="62361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Undo / redo </a:t>
          </a:r>
          <a:endParaRPr lang="en-US" sz="2600" kern="1200"/>
        </a:p>
      </dsp:txBody>
      <dsp:txXfrm>
        <a:off x="30442" y="4312964"/>
        <a:ext cx="14748110" cy="562726"/>
      </dsp:txXfrm>
    </dsp:sp>
    <dsp:sp modelId="{3ABF6C31-F507-47D3-AD8A-CE322E5F6F8A}">
      <dsp:nvSpPr>
        <dsp:cNvPr id="0" name=""/>
        <dsp:cNvSpPr/>
      </dsp:nvSpPr>
      <dsp:spPr>
        <a:xfrm>
          <a:off x="0" y="4981012"/>
          <a:ext cx="14808994" cy="62361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Move/Resize/Minimize/Maximize/Close window</a:t>
          </a:r>
          <a:endParaRPr lang="en-US" sz="2600" kern="1200"/>
        </a:p>
      </dsp:txBody>
      <dsp:txXfrm>
        <a:off x="30442" y="5011454"/>
        <a:ext cx="14748110" cy="56272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0B58F0-40E7-45DB-BB11-4EFDEE810A7B}">
      <dsp:nvSpPr>
        <dsp:cNvPr id="0" name=""/>
        <dsp:cNvSpPr/>
      </dsp:nvSpPr>
      <dsp:spPr>
        <a:xfrm>
          <a:off x="0" y="665877"/>
          <a:ext cx="9677915" cy="69556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900" kern="1200"/>
            <a:t>Files - open, save, check if modified, recent files</a:t>
          </a:r>
          <a:endParaRPr lang="en-US" sz="2900" kern="1200"/>
        </a:p>
      </dsp:txBody>
      <dsp:txXfrm>
        <a:off x="33955" y="699832"/>
        <a:ext cx="9610005" cy="627655"/>
      </dsp:txXfrm>
    </dsp:sp>
    <dsp:sp modelId="{85C314B4-19DD-479D-AB33-4CDB33C8379E}">
      <dsp:nvSpPr>
        <dsp:cNvPr id="0" name=""/>
        <dsp:cNvSpPr/>
      </dsp:nvSpPr>
      <dsp:spPr>
        <a:xfrm>
          <a:off x="0" y="1444962"/>
          <a:ext cx="9677915" cy="695565"/>
        </a:xfrm>
        <a:prstGeom prst="roundRect">
          <a:avLst/>
        </a:prstGeom>
        <a:solidFill>
          <a:schemeClr val="accent2">
            <a:hueOff val="-212896"/>
            <a:satOff val="585"/>
            <a:lumOff val="39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900" kern="1200"/>
            <a:t>Keyboard and mouse </a:t>
          </a:r>
          <a:endParaRPr lang="en-US" sz="2900" kern="1200"/>
        </a:p>
      </dsp:txBody>
      <dsp:txXfrm>
        <a:off x="33955" y="1478917"/>
        <a:ext cx="9610005" cy="627655"/>
      </dsp:txXfrm>
    </dsp:sp>
    <dsp:sp modelId="{B5B9BB16-FAEB-403F-B965-180A7748E2F3}">
      <dsp:nvSpPr>
        <dsp:cNvPr id="0" name=""/>
        <dsp:cNvSpPr/>
      </dsp:nvSpPr>
      <dsp:spPr>
        <a:xfrm>
          <a:off x="0" y="2224047"/>
          <a:ext cx="9677915" cy="695565"/>
        </a:xfrm>
        <a:prstGeom prst="roundRect">
          <a:avLst/>
        </a:prstGeom>
        <a:solidFill>
          <a:schemeClr val="accent2">
            <a:hueOff val="-425792"/>
            <a:satOff val="1170"/>
            <a:lumOff val="78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900" kern="1200"/>
            <a:t>Window and UI – title, menu, toolbar, context, and shortcuts  </a:t>
          </a:r>
          <a:endParaRPr lang="en-US" sz="2900" kern="1200"/>
        </a:p>
      </dsp:txBody>
      <dsp:txXfrm>
        <a:off x="33955" y="2258002"/>
        <a:ext cx="9610005" cy="627655"/>
      </dsp:txXfrm>
    </dsp:sp>
    <dsp:sp modelId="{C50078A4-AD5C-49DB-95CF-FF7A17220943}">
      <dsp:nvSpPr>
        <dsp:cNvPr id="0" name=""/>
        <dsp:cNvSpPr/>
      </dsp:nvSpPr>
      <dsp:spPr>
        <a:xfrm>
          <a:off x="0" y="3003132"/>
          <a:ext cx="9677915" cy="695565"/>
        </a:xfrm>
        <a:prstGeom prst="roundRect">
          <a:avLst/>
        </a:prstGeom>
        <a:solidFill>
          <a:schemeClr val="accent2">
            <a:hueOff val="-638687"/>
            <a:satOff val="1755"/>
            <a:lumOff val="117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900" kern="1200"/>
            <a:t>Image Edits Selection - skew, crop, flip, rotate, resize</a:t>
          </a:r>
          <a:endParaRPr lang="en-US" sz="2900" kern="1200"/>
        </a:p>
      </dsp:txBody>
      <dsp:txXfrm>
        <a:off x="33955" y="3037087"/>
        <a:ext cx="9610005" cy="627655"/>
      </dsp:txXfrm>
    </dsp:sp>
    <dsp:sp modelId="{1B092446-7C27-438D-9D90-F78BC1FCDA4F}">
      <dsp:nvSpPr>
        <dsp:cNvPr id="0" name=""/>
        <dsp:cNvSpPr/>
      </dsp:nvSpPr>
      <dsp:spPr>
        <a:xfrm>
          <a:off x="0" y="3782217"/>
          <a:ext cx="9677915" cy="695565"/>
        </a:xfrm>
        <a:prstGeom prst="roundRect">
          <a:avLst/>
        </a:prstGeom>
        <a:solidFill>
          <a:schemeClr val="accent2">
            <a:hueOff val="-851583"/>
            <a:satOff val="2339"/>
            <a:lumOff val="156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900" kern="1200"/>
            <a:t>Clipboard - cut, copy, paste, import</a:t>
          </a:r>
          <a:endParaRPr lang="en-US" sz="2900" kern="1200"/>
        </a:p>
      </dsp:txBody>
      <dsp:txXfrm>
        <a:off x="33955" y="3816172"/>
        <a:ext cx="9610005" cy="627655"/>
      </dsp:txXfrm>
    </dsp:sp>
    <dsp:sp modelId="{EB1E4616-5B86-4C51-8607-5DD56F5588A2}">
      <dsp:nvSpPr>
        <dsp:cNvPr id="0" name=""/>
        <dsp:cNvSpPr/>
      </dsp:nvSpPr>
      <dsp:spPr>
        <a:xfrm>
          <a:off x="0" y="4561302"/>
          <a:ext cx="9677915" cy="695565"/>
        </a:xfrm>
        <a:prstGeom prst="roundRect">
          <a:avLst/>
        </a:prstGeom>
        <a:solidFill>
          <a:schemeClr val="accent2">
            <a:hueOff val="-1064479"/>
            <a:satOff val="2924"/>
            <a:lumOff val="196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900" kern="1200"/>
            <a:t>Drawing Tools – shapes, lines, fill, erase, </a:t>
          </a:r>
          <a:endParaRPr lang="en-US" sz="2900" kern="1200"/>
        </a:p>
      </dsp:txBody>
      <dsp:txXfrm>
        <a:off x="33955" y="4595257"/>
        <a:ext cx="9610005" cy="627655"/>
      </dsp:txXfrm>
    </dsp:sp>
    <dsp:sp modelId="{88596C76-35ED-47DE-A5A5-0BEA49C3488B}">
      <dsp:nvSpPr>
        <dsp:cNvPr id="0" name=""/>
        <dsp:cNvSpPr/>
      </dsp:nvSpPr>
      <dsp:spPr>
        <a:xfrm>
          <a:off x="0" y="5340387"/>
          <a:ext cx="9677915" cy="695565"/>
        </a:xfrm>
        <a:prstGeom prst="roundRect">
          <a:avLst/>
        </a:prstGeom>
        <a:solidFill>
          <a:schemeClr val="accent2">
            <a:hueOff val="-1277375"/>
            <a:satOff val="3509"/>
            <a:lumOff val="235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900" kern="1200"/>
            <a:t>Properties of Drawing Tools – color, fill, brush </a:t>
          </a:r>
          <a:endParaRPr lang="en-US" sz="2900" kern="1200"/>
        </a:p>
      </dsp:txBody>
      <dsp:txXfrm>
        <a:off x="33955" y="5374342"/>
        <a:ext cx="9610005" cy="62765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32EFCF-815B-42A1-ABC5-7C925EDED835}">
      <dsp:nvSpPr>
        <dsp:cNvPr id="0" name=""/>
        <dsp:cNvSpPr/>
      </dsp:nvSpPr>
      <dsp:spPr>
        <a:xfrm>
          <a:off x="0" y="99215"/>
          <a:ext cx="9677915" cy="15912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000" kern="1200"/>
            <a:t>The shape is drawn is using current pen and brush settings</a:t>
          </a:r>
          <a:endParaRPr lang="en-US" sz="4000" kern="1200"/>
        </a:p>
      </dsp:txBody>
      <dsp:txXfrm>
        <a:off x="77676" y="176891"/>
        <a:ext cx="9522563" cy="1435848"/>
      </dsp:txXfrm>
    </dsp:sp>
    <dsp:sp modelId="{ED8DE7BE-A3FB-41FE-AD61-4ABA3EC2F947}">
      <dsp:nvSpPr>
        <dsp:cNvPr id="0" name=""/>
        <dsp:cNvSpPr/>
      </dsp:nvSpPr>
      <dsp:spPr>
        <a:xfrm>
          <a:off x="0" y="1690415"/>
          <a:ext cx="9677915" cy="1614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7274" tIns="50800" rIns="284480" bIns="50800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3100" kern="1200"/>
            <a:t>border pen width</a:t>
          </a:r>
          <a:endParaRPr lang="en-US" sz="3100" kern="120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3100" kern="1200"/>
            <a:t>border brush style and color</a:t>
          </a:r>
          <a:endParaRPr lang="en-US" sz="3100" kern="120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3100" kern="1200"/>
            <a:t>fill brush style</a:t>
          </a:r>
          <a:endParaRPr lang="en-US" sz="3100" kern="1200"/>
        </a:p>
      </dsp:txBody>
      <dsp:txXfrm>
        <a:off x="0" y="1690415"/>
        <a:ext cx="9677915" cy="1614599"/>
      </dsp:txXfrm>
    </dsp:sp>
    <dsp:sp modelId="{4BD1F9A6-CDAB-49A5-A945-6F86D960E080}">
      <dsp:nvSpPr>
        <dsp:cNvPr id="0" name=""/>
        <dsp:cNvSpPr/>
      </dsp:nvSpPr>
      <dsp:spPr>
        <a:xfrm>
          <a:off x="0" y="3305015"/>
          <a:ext cx="9677915" cy="1591200"/>
        </a:xfrm>
        <a:prstGeom prst="roundRect">
          <a:avLst/>
        </a:prstGeom>
        <a:solidFill>
          <a:schemeClr val="accent2">
            <a:hueOff val="-638687"/>
            <a:satOff val="1755"/>
            <a:lumOff val="117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000" kern="1200"/>
            <a:t>These can be changed while the shape is selected and before the shape is completed.  </a:t>
          </a:r>
          <a:endParaRPr lang="en-US" sz="4000" kern="1200"/>
        </a:p>
      </dsp:txBody>
      <dsp:txXfrm>
        <a:off x="77676" y="3382691"/>
        <a:ext cx="9522563" cy="1435848"/>
      </dsp:txXfrm>
    </dsp:sp>
    <dsp:sp modelId="{528661FC-10EF-4C54-8583-3BD3CDC98146}">
      <dsp:nvSpPr>
        <dsp:cNvPr id="0" name=""/>
        <dsp:cNvSpPr/>
      </dsp:nvSpPr>
      <dsp:spPr>
        <a:xfrm>
          <a:off x="0" y="5011415"/>
          <a:ext cx="9677915" cy="1591200"/>
        </a:xfrm>
        <a:prstGeom prst="roundRect">
          <a:avLst/>
        </a:prstGeom>
        <a:solidFill>
          <a:schemeClr val="accent2">
            <a:hueOff val="-1277375"/>
            <a:satOff val="3509"/>
            <a:lumOff val="235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000" kern="1200"/>
            <a:t>That’s a lot! </a:t>
          </a:r>
          <a:endParaRPr lang="en-US" sz="4000" kern="1200"/>
        </a:p>
      </dsp:txBody>
      <dsp:txXfrm>
        <a:off x="77676" y="5089091"/>
        <a:ext cx="9522563" cy="143584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306D30-8163-448E-9278-B90E04F86C74}">
      <dsp:nvSpPr>
        <dsp:cNvPr id="0" name=""/>
        <dsp:cNvSpPr/>
      </dsp:nvSpPr>
      <dsp:spPr>
        <a:xfrm>
          <a:off x="5061" y="929730"/>
          <a:ext cx="2740531" cy="383674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663" tIns="330200" rIns="21366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Eliminate redundancy </a:t>
          </a:r>
          <a:endParaRPr lang="en-US" sz="2600" kern="1200"/>
        </a:p>
      </dsp:txBody>
      <dsp:txXfrm>
        <a:off x="5061" y="2387693"/>
        <a:ext cx="2740531" cy="2302046"/>
      </dsp:txXfrm>
    </dsp:sp>
    <dsp:sp modelId="{2FFD0E44-BC94-4022-BAEA-7811CBCE90F5}">
      <dsp:nvSpPr>
        <dsp:cNvPr id="0" name=""/>
        <dsp:cNvSpPr/>
      </dsp:nvSpPr>
      <dsp:spPr>
        <a:xfrm>
          <a:off x="799815" y="1313404"/>
          <a:ext cx="1151023" cy="115102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738" tIns="12700" rIns="8973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968378" y="1481967"/>
        <a:ext cx="813897" cy="813897"/>
      </dsp:txXfrm>
    </dsp:sp>
    <dsp:sp modelId="{22B3A743-1FD5-4D15-BBF1-337D27145434}">
      <dsp:nvSpPr>
        <dsp:cNvPr id="0" name=""/>
        <dsp:cNvSpPr/>
      </dsp:nvSpPr>
      <dsp:spPr>
        <a:xfrm>
          <a:off x="5061" y="4766402"/>
          <a:ext cx="2740531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85EEA1-DE8E-4EB9-AD6E-45FBC94EEFF4}">
      <dsp:nvSpPr>
        <dsp:cNvPr id="0" name=""/>
        <dsp:cNvSpPr/>
      </dsp:nvSpPr>
      <dsp:spPr>
        <a:xfrm>
          <a:off x="3019646" y="929730"/>
          <a:ext cx="2740531" cy="3836744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663" tIns="330200" rIns="21366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Maximize code reuse</a:t>
          </a:r>
          <a:endParaRPr lang="en-US" sz="2600" kern="1200"/>
        </a:p>
      </dsp:txBody>
      <dsp:txXfrm>
        <a:off x="3019646" y="2387693"/>
        <a:ext cx="2740531" cy="2302046"/>
      </dsp:txXfrm>
    </dsp:sp>
    <dsp:sp modelId="{18BD3DE7-8921-4FB7-B6DD-6F2A3DB3303A}">
      <dsp:nvSpPr>
        <dsp:cNvPr id="0" name=""/>
        <dsp:cNvSpPr/>
      </dsp:nvSpPr>
      <dsp:spPr>
        <a:xfrm>
          <a:off x="3814400" y="1313404"/>
          <a:ext cx="1151023" cy="115102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738" tIns="12700" rIns="8973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982963" y="1481967"/>
        <a:ext cx="813897" cy="813897"/>
      </dsp:txXfrm>
    </dsp:sp>
    <dsp:sp modelId="{3ED2447D-BB93-4A2B-9E87-CDA92E78E167}">
      <dsp:nvSpPr>
        <dsp:cNvPr id="0" name=""/>
        <dsp:cNvSpPr/>
      </dsp:nvSpPr>
      <dsp:spPr>
        <a:xfrm>
          <a:off x="3019646" y="4766402"/>
          <a:ext cx="2740531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EE6057-76C9-4122-B16F-86FC00B3C347}">
      <dsp:nvSpPr>
        <dsp:cNvPr id="0" name=""/>
        <dsp:cNvSpPr/>
      </dsp:nvSpPr>
      <dsp:spPr>
        <a:xfrm>
          <a:off x="6034231" y="929730"/>
          <a:ext cx="2740531" cy="3836744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663" tIns="330200" rIns="21366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Arrange code logically</a:t>
          </a:r>
          <a:endParaRPr lang="en-US" sz="2600" kern="1200"/>
        </a:p>
      </dsp:txBody>
      <dsp:txXfrm>
        <a:off x="6034231" y="2387693"/>
        <a:ext cx="2740531" cy="2302046"/>
      </dsp:txXfrm>
    </dsp:sp>
    <dsp:sp modelId="{255E167E-70E7-42FA-88A3-600C77C899EE}">
      <dsp:nvSpPr>
        <dsp:cNvPr id="0" name=""/>
        <dsp:cNvSpPr/>
      </dsp:nvSpPr>
      <dsp:spPr>
        <a:xfrm>
          <a:off x="6828985" y="1313404"/>
          <a:ext cx="1151023" cy="1151023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738" tIns="12700" rIns="8973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997548" y="1481967"/>
        <a:ext cx="813897" cy="813897"/>
      </dsp:txXfrm>
    </dsp:sp>
    <dsp:sp modelId="{6B6A87CE-9F14-436F-A5CF-CD7284521E77}">
      <dsp:nvSpPr>
        <dsp:cNvPr id="0" name=""/>
        <dsp:cNvSpPr/>
      </dsp:nvSpPr>
      <dsp:spPr>
        <a:xfrm>
          <a:off x="6034231" y="4766402"/>
          <a:ext cx="2740531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A050D8-C989-475E-A5F8-98B075E3F1E0}">
      <dsp:nvSpPr>
        <dsp:cNvPr id="0" name=""/>
        <dsp:cNvSpPr/>
      </dsp:nvSpPr>
      <dsp:spPr>
        <a:xfrm>
          <a:off x="9048815" y="929730"/>
          <a:ext cx="2740531" cy="3836744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663" tIns="330200" rIns="21366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 dirty="0"/>
            <a:t>Make dependencies explicit</a:t>
          </a:r>
          <a:endParaRPr lang="en-US" sz="2600" kern="1200" dirty="0"/>
        </a:p>
      </dsp:txBody>
      <dsp:txXfrm>
        <a:off x="9048815" y="2387693"/>
        <a:ext cx="2740531" cy="2302046"/>
      </dsp:txXfrm>
    </dsp:sp>
    <dsp:sp modelId="{5E35EBDE-41F2-4487-A01F-3122E800F7B0}">
      <dsp:nvSpPr>
        <dsp:cNvPr id="0" name=""/>
        <dsp:cNvSpPr/>
      </dsp:nvSpPr>
      <dsp:spPr>
        <a:xfrm>
          <a:off x="9843570" y="1313404"/>
          <a:ext cx="1151023" cy="115102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738" tIns="12700" rIns="8973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10012133" y="1481967"/>
        <a:ext cx="813897" cy="813897"/>
      </dsp:txXfrm>
    </dsp:sp>
    <dsp:sp modelId="{195D2B33-57D4-433A-907D-48CD12ABA8A8}">
      <dsp:nvSpPr>
        <dsp:cNvPr id="0" name=""/>
        <dsp:cNvSpPr/>
      </dsp:nvSpPr>
      <dsp:spPr>
        <a:xfrm>
          <a:off x="9048815" y="4766402"/>
          <a:ext cx="2740531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6045D3-0BDA-4328-8643-FA0CB0395DCA}">
      <dsp:nvSpPr>
        <dsp:cNvPr id="0" name=""/>
        <dsp:cNvSpPr/>
      </dsp:nvSpPr>
      <dsp:spPr>
        <a:xfrm>
          <a:off x="12063400" y="929730"/>
          <a:ext cx="2740531" cy="3836744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663" tIns="330200" rIns="21366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/>
            <a:t>Minimize dependencies</a:t>
          </a:r>
          <a:endParaRPr lang="en-US" sz="2600" kern="1200"/>
        </a:p>
      </dsp:txBody>
      <dsp:txXfrm>
        <a:off x="12063400" y="2387693"/>
        <a:ext cx="2740531" cy="2302046"/>
      </dsp:txXfrm>
    </dsp:sp>
    <dsp:sp modelId="{02A5F58F-81C6-479E-88D2-152988C78E24}">
      <dsp:nvSpPr>
        <dsp:cNvPr id="0" name=""/>
        <dsp:cNvSpPr/>
      </dsp:nvSpPr>
      <dsp:spPr>
        <a:xfrm>
          <a:off x="12858154" y="1313404"/>
          <a:ext cx="1151023" cy="115102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738" tIns="12700" rIns="8973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5</a:t>
          </a:r>
        </a:p>
      </dsp:txBody>
      <dsp:txXfrm>
        <a:off x="13026717" y="1481967"/>
        <a:ext cx="813897" cy="813897"/>
      </dsp:txXfrm>
    </dsp:sp>
    <dsp:sp modelId="{BFF06C53-CF64-46FC-8234-E53F9BA71E56}">
      <dsp:nvSpPr>
        <dsp:cNvPr id="0" name=""/>
        <dsp:cNvSpPr/>
      </dsp:nvSpPr>
      <dsp:spPr>
        <a:xfrm>
          <a:off x="12063400" y="4766402"/>
          <a:ext cx="2740531" cy="7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BC15CA-3513-4088-9B4B-F14FF273B8C8}">
      <dsp:nvSpPr>
        <dsp:cNvPr id="0" name=""/>
        <dsp:cNvSpPr/>
      </dsp:nvSpPr>
      <dsp:spPr>
        <a:xfrm>
          <a:off x="0" y="26405"/>
          <a:ext cx="9677915" cy="100737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200" kern="1200"/>
            <a:t>Namespaces</a:t>
          </a:r>
          <a:endParaRPr lang="en-US" sz="4200" kern="1200"/>
        </a:p>
      </dsp:txBody>
      <dsp:txXfrm>
        <a:off x="49176" y="75581"/>
        <a:ext cx="9579563" cy="909018"/>
      </dsp:txXfrm>
    </dsp:sp>
    <dsp:sp modelId="{71959B57-A4B7-4565-ACB5-3C010788CCBD}">
      <dsp:nvSpPr>
        <dsp:cNvPr id="0" name=""/>
        <dsp:cNvSpPr/>
      </dsp:nvSpPr>
      <dsp:spPr>
        <a:xfrm>
          <a:off x="0" y="1154735"/>
          <a:ext cx="9677915" cy="1007370"/>
        </a:xfrm>
        <a:prstGeom prst="roundRect">
          <a:avLst/>
        </a:prstGeom>
        <a:solidFill>
          <a:schemeClr val="accent2">
            <a:hueOff val="-255475"/>
            <a:satOff val="702"/>
            <a:lumOff val="47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200" kern="1200"/>
            <a:t>Types </a:t>
          </a:r>
          <a:endParaRPr lang="en-US" sz="4200" kern="1200"/>
        </a:p>
      </dsp:txBody>
      <dsp:txXfrm>
        <a:off x="49176" y="1203911"/>
        <a:ext cx="9579563" cy="909018"/>
      </dsp:txXfrm>
    </dsp:sp>
    <dsp:sp modelId="{84F01834-BA76-48BB-ABFF-47B86804DA3C}">
      <dsp:nvSpPr>
        <dsp:cNvPr id="0" name=""/>
        <dsp:cNvSpPr/>
      </dsp:nvSpPr>
      <dsp:spPr>
        <a:xfrm>
          <a:off x="0" y="2283065"/>
          <a:ext cx="9677915" cy="1007370"/>
        </a:xfrm>
        <a:prstGeom prst="roundRect">
          <a:avLst/>
        </a:prstGeom>
        <a:solidFill>
          <a:schemeClr val="accent2">
            <a:hueOff val="-510950"/>
            <a:satOff val="1404"/>
            <a:lumOff val="94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200" kern="1200"/>
            <a:t>Projects</a:t>
          </a:r>
          <a:endParaRPr lang="en-US" sz="4200" kern="1200"/>
        </a:p>
      </dsp:txBody>
      <dsp:txXfrm>
        <a:off x="49176" y="2332241"/>
        <a:ext cx="9579563" cy="909018"/>
      </dsp:txXfrm>
    </dsp:sp>
    <dsp:sp modelId="{20A4D87B-3EC3-466E-9B96-387B17380DF2}">
      <dsp:nvSpPr>
        <dsp:cNvPr id="0" name=""/>
        <dsp:cNvSpPr/>
      </dsp:nvSpPr>
      <dsp:spPr>
        <a:xfrm>
          <a:off x="0" y="3411395"/>
          <a:ext cx="9677915" cy="1007370"/>
        </a:xfrm>
        <a:prstGeom prst="roundRect">
          <a:avLst/>
        </a:prstGeom>
        <a:solidFill>
          <a:schemeClr val="accent2">
            <a:hueOff val="-766425"/>
            <a:satOff val="2105"/>
            <a:lumOff val="141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200" kern="1200" dirty="0"/>
            <a:t>Executables</a:t>
          </a:r>
          <a:endParaRPr lang="en-US" sz="4200" kern="1200" dirty="0"/>
        </a:p>
      </dsp:txBody>
      <dsp:txXfrm>
        <a:off x="49176" y="3460571"/>
        <a:ext cx="9579563" cy="909018"/>
      </dsp:txXfrm>
    </dsp:sp>
    <dsp:sp modelId="{BD4B160F-8FE9-4FBD-ABB3-960499E29F97}">
      <dsp:nvSpPr>
        <dsp:cNvPr id="0" name=""/>
        <dsp:cNvSpPr/>
      </dsp:nvSpPr>
      <dsp:spPr>
        <a:xfrm>
          <a:off x="0" y="4539725"/>
          <a:ext cx="9677915" cy="1007370"/>
        </a:xfrm>
        <a:prstGeom prst="roundRect">
          <a:avLst/>
        </a:prstGeom>
        <a:solidFill>
          <a:schemeClr val="accent2">
            <a:hueOff val="-1021900"/>
            <a:satOff val="2807"/>
            <a:lumOff val="188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Libraries</a:t>
          </a:r>
        </a:p>
      </dsp:txBody>
      <dsp:txXfrm>
        <a:off x="49176" y="4588901"/>
        <a:ext cx="9579563" cy="909018"/>
      </dsp:txXfrm>
    </dsp:sp>
    <dsp:sp modelId="{0602DD82-7F3B-464D-B08A-BF169810D78C}">
      <dsp:nvSpPr>
        <dsp:cNvPr id="0" name=""/>
        <dsp:cNvSpPr/>
      </dsp:nvSpPr>
      <dsp:spPr>
        <a:xfrm>
          <a:off x="0" y="5668055"/>
          <a:ext cx="9677915" cy="1007370"/>
        </a:xfrm>
        <a:prstGeom prst="roundRect">
          <a:avLst/>
        </a:prstGeom>
        <a:solidFill>
          <a:schemeClr val="accent2">
            <a:hueOff val="-1277375"/>
            <a:satOff val="3509"/>
            <a:lumOff val="235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200" kern="1200" dirty="0"/>
            <a:t>Packages</a:t>
          </a:r>
          <a:endParaRPr lang="en-US" sz="4200" kern="1200" dirty="0"/>
        </a:p>
      </dsp:txBody>
      <dsp:txXfrm>
        <a:off x="49176" y="5717231"/>
        <a:ext cx="9579563" cy="9090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svg>
</file>

<file path=ppt/media/image37.png>
</file>

<file path=ppt/media/image38.jpeg>
</file>

<file path=ppt/media/image39.jpeg>
</file>

<file path=ppt/media/image4.svg>
</file>

<file path=ppt/media/image40.jpe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png>
</file>

<file path=ppt/media/image59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5CC382-AF05-4256-B699-A89F13873124}" type="datetimeFigureOut">
              <a:rPr lang="en-CA" smtClean="0"/>
              <a:t>2023-03-09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6DC430-8259-49BD-A3AF-7901CB5ACC5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0686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346710" y="365761"/>
            <a:ext cx="17586960" cy="956690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4970" y="1323564"/>
            <a:ext cx="14950440" cy="438912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10800" b="1" cap="all" baseline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4295" y="5804452"/>
            <a:ext cx="13151790" cy="2082248"/>
          </a:xfrm>
        </p:spPr>
        <p:txBody>
          <a:bodyPr>
            <a:normAutofit/>
          </a:bodyPr>
          <a:lstStyle>
            <a:lvl1pPr marL="0" indent="0" algn="ctr">
              <a:buNone/>
              <a:defRPr sz="3300">
                <a:solidFill>
                  <a:srgbClr val="FFFFFF"/>
                </a:solidFill>
              </a:defRPr>
            </a:lvl1pPr>
            <a:lvl2pPr marL="685800" indent="0" algn="ctr">
              <a:buNone/>
              <a:defRPr sz="3300"/>
            </a:lvl2pPr>
            <a:lvl3pPr marL="1371600" indent="0" algn="ctr">
              <a:buNone/>
              <a:defRPr sz="3300"/>
            </a:lvl3pPr>
            <a:lvl4pPr marL="2057400" indent="0" algn="ctr">
              <a:buNone/>
              <a:defRPr sz="3000"/>
            </a:lvl4pPr>
            <a:lvl5pPr marL="2743200" indent="0" algn="ctr">
              <a:buNone/>
              <a:defRPr sz="3000"/>
            </a:lvl5pPr>
            <a:lvl6pPr marL="3429000" indent="0" algn="ctr">
              <a:buNone/>
              <a:defRPr sz="3000"/>
            </a:lvl6pPr>
            <a:lvl7pPr marL="4114800" indent="0" algn="ctr">
              <a:buNone/>
              <a:defRPr sz="3000"/>
            </a:lvl7pPr>
            <a:lvl8pPr marL="4800600" indent="0" algn="ctr">
              <a:buNone/>
              <a:defRPr sz="3000"/>
            </a:lvl8pPr>
            <a:lvl9pPr marL="5486400" indent="0" algn="ctr">
              <a:buNone/>
              <a:defRPr sz="30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  <p:cxnSp>
        <p:nvCxnSpPr>
          <p:cNvPr id="8" name="Straight Connector 7"/>
          <p:cNvCxnSpPr/>
          <p:nvPr/>
        </p:nvCxnSpPr>
        <p:spPr>
          <a:xfrm>
            <a:off x="2967991" y="5600700"/>
            <a:ext cx="1234440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1481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18671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1143000"/>
            <a:ext cx="3486150" cy="81153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14500" y="1143000"/>
            <a:ext cx="11144250" cy="8115300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54340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56192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9636" y="1760363"/>
            <a:ext cx="14950440" cy="438912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10800" b="0" cap="all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4892" y="6231780"/>
            <a:ext cx="13153644" cy="2045709"/>
          </a:xfrm>
        </p:spPr>
        <p:txBody>
          <a:bodyPr anchor="t">
            <a:normAutofit/>
          </a:bodyPr>
          <a:lstStyle>
            <a:lvl1pPr marL="0" indent="0" algn="ctr">
              <a:buNone/>
              <a:defRPr sz="3300">
                <a:solidFill>
                  <a:schemeClr val="accent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  <p:cxnSp>
        <p:nvCxnSpPr>
          <p:cNvPr id="7" name="Straight Connector 6"/>
          <p:cNvCxnSpPr/>
          <p:nvPr/>
        </p:nvCxnSpPr>
        <p:spPr>
          <a:xfrm>
            <a:off x="2971801" y="6030612"/>
            <a:ext cx="1234440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29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14500" y="3086098"/>
            <a:ext cx="7132320" cy="6035040"/>
          </a:xfrm>
        </p:spPr>
        <p:txBody>
          <a:bodyPr/>
          <a:lstStyle>
            <a:lvl1pPr>
              <a:defRPr sz="33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01418" y="3086100"/>
            <a:ext cx="7132320" cy="6035040"/>
          </a:xfrm>
        </p:spPr>
        <p:txBody>
          <a:bodyPr/>
          <a:lstStyle>
            <a:lvl1pPr>
              <a:defRPr sz="33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94041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4500" y="3002266"/>
            <a:ext cx="7132320" cy="116586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4500" y="4082225"/>
            <a:ext cx="7132320" cy="5074920"/>
          </a:xfrm>
        </p:spPr>
        <p:txBody>
          <a:bodyPr/>
          <a:lstStyle>
            <a:lvl1pPr>
              <a:defRPr sz="33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403760" y="2998548"/>
            <a:ext cx="7132320" cy="116586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403760" y="4078983"/>
            <a:ext cx="7132320" cy="5074920"/>
          </a:xfrm>
        </p:spPr>
        <p:txBody>
          <a:bodyPr/>
          <a:lstStyle>
            <a:lvl1pPr>
              <a:defRPr sz="33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27375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0106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29621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0" y="1645920"/>
            <a:ext cx="5897880" cy="260604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6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78239" y="1645920"/>
            <a:ext cx="7818120" cy="6995160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4500" y="4251960"/>
            <a:ext cx="5897880" cy="45262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500"/>
              </a:spcBef>
              <a:buNone/>
              <a:defRPr sz="255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57356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0" y="1645920"/>
            <a:ext cx="5897880" cy="260604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6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19872" y="1604771"/>
            <a:ext cx="9148572" cy="72009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42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4500" y="4251960"/>
            <a:ext cx="5897880" cy="43205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500"/>
              </a:spcBef>
              <a:buNone/>
              <a:defRPr sz="255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06069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346710" y="365761"/>
            <a:ext cx="17586960" cy="956690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4501" y="3086100"/>
            <a:ext cx="14809307" cy="6057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14494" y="9335743"/>
            <a:ext cx="3493611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23722" y="9335743"/>
            <a:ext cx="7076661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accent1"/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994296" y="9335743"/>
            <a:ext cx="2559326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78647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274320" algn="l" defTabSz="1371600" rtl="0" eaLnBrk="1" latinLnBrk="0" hangingPunct="1">
        <a:lnSpc>
          <a:spcPct val="90000"/>
        </a:lnSpc>
        <a:spcBef>
          <a:spcPts val="2100"/>
        </a:spcBef>
        <a:buClr>
          <a:schemeClr val="accent1"/>
        </a:buClr>
        <a:buSzPct val="80000"/>
        <a:buFont typeface="Corbel" pitchFamily="34" charset="0"/>
        <a:buChar char="•"/>
        <a:defRPr sz="33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SzPct val="80000"/>
        <a:buFont typeface="Corbel" pitchFamily="34" charset="0"/>
        <a:buChar char="•"/>
        <a:defRPr sz="3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097280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SzPct val="80000"/>
        <a:buFont typeface="Corbel" pitchFamily="34" charset="0"/>
        <a:buChar char="•"/>
        <a:defRPr sz="27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508760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SzPct val="80000"/>
        <a:buFont typeface="Corbel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920240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SzPct val="80000"/>
        <a:buFont typeface="Corbel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40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SzPct val="80000"/>
        <a:buFont typeface="Corbel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285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SzPct val="80000"/>
        <a:buFont typeface="Corbel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330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SzPct val="80000"/>
        <a:buFont typeface="Corbel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375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SzPct val="80000"/>
        <a:buFont typeface="Corbel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nuget/what-is-nuget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2D1C35-01F4-89DE-7E98-45A1DED12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Creating Software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CBFA06-2ED1-48FA-A11A-30D831DF6C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Building non-trivial Windows Applications</a:t>
            </a:r>
          </a:p>
        </p:txBody>
      </p:sp>
    </p:spTree>
    <p:extLst>
      <p:ext uri="{BB962C8B-B14F-4D97-AF65-F5344CB8AC3E}">
        <p14:creationId xmlns:p14="http://schemas.microsoft.com/office/powerpoint/2010/main" val="3434089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6846D-2AFB-248D-388C-32AEDBF6E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Drawing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EAB71-73FE-CBB8-C7AB-E7028CF79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Write text</a:t>
            </a:r>
          </a:p>
          <a:p>
            <a:r>
              <a:rPr lang="en-CA" dirty="0"/>
              <a:t>Draw brush</a:t>
            </a:r>
          </a:p>
          <a:p>
            <a:r>
              <a:rPr lang="en-CA" dirty="0"/>
              <a:t>Make shape (filled or not)</a:t>
            </a:r>
          </a:p>
          <a:p>
            <a:r>
              <a:rPr lang="en-CA" dirty="0"/>
              <a:t>Select and edit region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15434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712AB-AD95-0859-EC4D-B408E2698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Standardized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DEC18-C063-C61C-2D30-49C298F50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Color picker</a:t>
            </a:r>
          </a:p>
          <a:p>
            <a:r>
              <a:rPr lang="en-CA" dirty="0"/>
              <a:t>Font chooser</a:t>
            </a:r>
          </a:p>
          <a:p>
            <a:r>
              <a:rPr lang="en-CA" dirty="0"/>
              <a:t>Open file dialog</a:t>
            </a:r>
          </a:p>
          <a:p>
            <a:r>
              <a:rPr lang="en-CA" dirty="0"/>
              <a:t>Save file dialog</a:t>
            </a:r>
          </a:p>
          <a:p>
            <a:r>
              <a:rPr lang="en-CA" dirty="0"/>
              <a:t>Page set-up</a:t>
            </a:r>
          </a:p>
          <a:p>
            <a:r>
              <a:rPr lang="en-CA" dirty="0"/>
              <a:t>Print </a:t>
            </a:r>
          </a:p>
        </p:txBody>
      </p:sp>
    </p:spTree>
    <p:extLst>
      <p:ext uri="{BB962C8B-B14F-4D97-AF65-F5344CB8AC3E}">
        <p14:creationId xmlns:p14="http://schemas.microsoft.com/office/powerpoint/2010/main" val="1176226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4B576-605E-835E-36B6-FD7EC1315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</p:spPr>
        <p:txBody>
          <a:bodyPr>
            <a:normAutofit/>
          </a:bodyPr>
          <a:lstStyle/>
          <a:p>
            <a:r>
              <a:rPr lang="en-CA" dirty="0"/>
              <a:t>Clipboard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3C8B8B7-8494-1680-95D9-39D45B76E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500" y="3086100"/>
            <a:ext cx="10039591" cy="6057900"/>
          </a:xfrm>
        </p:spPr>
        <p:txBody>
          <a:bodyPr>
            <a:normAutofit/>
          </a:bodyPr>
          <a:lstStyle/>
          <a:p>
            <a:r>
              <a:rPr lang="en-US" dirty="0"/>
              <a:t>Cut</a:t>
            </a:r>
          </a:p>
          <a:p>
            <a:r>
              <a:rPr lang="en-US" dirty="0"/>
              <a:t>Copy</a:t>
            </a:r>
          </a:p>
          <a:p>
            <a:r>
              <a:rPr lang="en-US" dirty="0"/>
              <a:t>Paste</a:t>
            </a:r>
          </a:p>
          <a:p>
            <a:r>
              <a:rPr lang="en-US" dirty="0"/>
              <a:t>Import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48EE6F-E020-90A0-DD4C-7362BCF9FC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88" r="4032" b="1"/>
          <a:stretch/>
        </p:blipFill>
        <p:spPr>
          <a:xfrm>
            <a:off x="12121321" y="3140683"/>
            <a:ext cx="4344854" cy="527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884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CBD3C9-4E66-426D-948E-7CF477810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B95FCF-AD96-482F-9FB8-CD95725E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4EEEC00-AD80-4734-BEE6-04CBDEC83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67990" y="5600700"/>
            <a:ext cx="123444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C26C0AB-632B-4701-A5A6-052B75B7F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3150" cy="9566908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2A2853-A55A-47F7-902F-6DE7185D8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4012" y="370330"/>
            <a:ext cx="10972036" cy="9566909"/>
          </a:xfrm>
          <a:prstGeom prst="rect">
            <a:avLst/>
          </a:prstGeom>
          <a:solidFill>
            <a:srgbClr val="A6B727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0A3D00-134B-401B-BED1-39F1B73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450764" y="6008925"/>
            <a:ext cx="797853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F4F11129-8A77-4850-9BAB-FDA0CF4F3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370332"/>
            <a:ext cx="17586960" cy="9566908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AC700E-BC37-EDE5-7FA7-3A19EF079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5329" y="1340097"/>
            <a:ext cx="9029402" cy="47808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5000"/>
              </a:lnSpc>
            </a:pPr>
            <a:r>
              <a:rPr lang="en-US" sz="7200" b="1" cap="all">
                <a:solidFill>
                  <a:srgbClr val="FFFFFF"/>
                </a:solidFill>
              </a:rPr>
              <a:t>View Options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BC0CA7-C04D-D4F9-4E3F-3FF2C5F83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8097" y="2218804"/>
            <a:ext cx="4703121" cy="584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852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49978-FE0A-56D6-3473-2A35CC260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</p:spPr>
        <p:txBody>
          <a:bodyPr>
            <a:normAutofit/>
          </a:bodyPr>
          <a:lstStyle/>
          <a:p>
            <a:r>
              <a:rPr lang="en-CA" dirty="0"/>
              <a:t>Image and Selection Tools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3E9717-D4F4-0B06-F993-E3C266B7E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931" y="3140683"/>
            <a:ext cx="4344854" cy="3335726"/>
          </a:xfrm>
          <a:prstGeom prst="rect">
            <a:avLst/>
          </a:prstGeom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7D48543C-3622-AAAC-68F6-B44E205BF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465" y="3086100"/>
            <a:ext cx="9787341" cy="6057900"/>
          </a:xfrm>
        </p:spPr>
        <p:txBody>
          <a:bodyPr>
            <a:normAutofit/>
          </a:bodyPr>
          <a:lstStyle/>
          <a:p>
            <a:r>
              <a:rPr lang="en-US" dirty="0"/>
              <a:t>Select</a:t>
            </a:r>
          </a:p>
          <a:p>
            <a:r>
              <a:rPr lang="en-US" dirty="0"/>
              <a:t>Crop</a:t>
            </a:r>
          </a:p>
          <a:p>
            <a:r>
              <a:rPr lang="en-US" dirty="0"/>
              <a:t>Resize</a:t>
            </a:r>
          </a:p>
          <a:p>
            <a:r>
              <a:rPr lang="en-US" dirty="0"/>
              <a:t>Rotate</a:t>
            </a:r>
          </a:p>
          <a:p>
            <a:r>
              <a:rPr lang="en-US" dirty="0"/>
              <a:t>Flip</a:t>
            </a:r>
          </a:p>
        </p:txBody>
      </p:sp>
    </p:spTree>
    <p:extLst>
      <p:ext uri="{BB962C8B-B14F-4D97-AF65-F5344CB8AC3E}">
        <p14:creationId xmlns:p14="http://schemas.microsoft.com/office/powerpoint/2010/main" val="1934206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A2EA6A6-CD0C-4CFD-8EC2-AA44F9870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23AF3B-D1CD-3956-6153-264F5D788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7846" y="914400"/>
            <a:ext cx="5868874" cy="2034540"/>
          </a:xfrm>
        </p:spPr>
        <p:txBody>
          <a:bodyPr>
            <a:normAutofit/>
          </a:bodyPr>
          <a:lstStyle/>
          <a:p>
            <a:r>
              <a:rPr lang="en-CA" sz="4800"/>
              <a:t>Selection is Complicated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FAE27D-BC8B-33D8-DD7A-17DFF4509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793" y="1286512"/>
            <a:ext cx="7058969" cy="7711004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DCE3900-8871-31D6-7B2C-C07327043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37846" y="3086100"/>
            <a:ext cx="5868874" cy="6057900"/>
          </a:xfrm>
        </p:spPr>
        <p:txBody>
          <a:bodyPr>
            <a:normAutofit/>
          </a:bodyPr>
          <a:lstStyle/>
          <a:p>
            <a:r>
              <a:rPr lang="en-US" sz="2400" dirty="0"/>
              <a:t>Two types</a:t>
            </a:r>
          </a:p>
          <a:p>
            <a:r>
              <a:rPr lang="en-US" sz="2400" dirty="0"/>
              <a:t>Selection can be inverted</a:t>
            </a:r>
          </a:p>
          <a:p>
            <a:r>
              <a:rPr lang="en-US" sz="2400" dirty="0"/>
              <a:t>Transparent</a:t>
            </a:r>
          </a:p>
        </p:txBody>
      </p:sp>
    </p:spTree>
    <p:extLst>
      <p:ext uri="{BB962C8B-B14F-4D97-AF65-F5344CB8AC3E}">
        <p14:creationId xmlns:p14="http://schemas.microsoft.com/office/powerpoint/2010/main" val="4137163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D3D30-FC46-5030-18C1-F2F986441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Brush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97AE2-2189-0320-AAF1-1E6B0834A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501" y="3124200"/>
            <a:ext cx="10172699" cy="6057900"/>
          </a:xfrm>
        </p:spPr>
        <p:txBody>
          <a:bodyPr/>
          <a:lstStyle/>
          <a:p>
            <a:r>
              <a:rPr lang="en-CA" dirty="0"/>
              <a:t>Shape Fill Brush</a:t>
            </a:r>
          </a:p>
          <a:p>
            <a:r>
              <a:rPr lang="en-CA" dirty="0"/>
              <a:t>Outline Fill Brush</a:t>
            </a:r>
          </a:p>
          <a:p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131AF3-C97E-8663-AD47-F40D1356F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0" y="3314700"/>
            <a:ext cx="2353003" cy="341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0731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67B07-C010-D38B-A87B-6174E29B4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Colours – Pen / Brush (Foreground) </a:t>
            </a:r>
            <a:br>
              <a:rPr lang="en-CA" dirty="0"/>
            </a:br>
            <a:r>
              <a:rPr lang="en-CA" dirty="0"/>
              <a:t>and Eraser (Background)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8B264D-A821-9F23-8862-6DFA0C2FDD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0" y="4229100"/>
            <a:ext cx="11743912" cy="3733800"/>
          </a:xfrm>
        </p:spPr>
      </p:pic>
    </p:spTree>
    <p:extLst>
      <p:ext uri="{BB962C8B-B14F-4D97-AF65-F5344CB8AC3E}">
        <p14:creationId xmlns:p14="http://schemas.microsoft.com/office/powerpoint/2010/main" val="33363979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38AB1-101C-6F7E-9057-3DE96ADE3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Just the Colour Chooser is a lot of work!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8D03CE-8C73-6BCF-1FE8-9DC326490B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5311" y="3338125"/>
            <a:ext cx="5668166" cy="5553850"/>
          </a:xfrm>
        </p:spPr>
      </p:pic>
    </p:spTree>
    <p:extLst>
      <p:ext uri="{BB962C8B-B14F-4D97-AF65-F5344CB8AC3E}">
        <p14:creationId xmlns:p14="http://schemas.microsoft.com/office/powerpoint/2010/main" val="29554428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CBD3C9-4E66-426D-948E-7CF477810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B95FCF-AD96-482F-9FB8-CD95725E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4EEEC00-AD80-4734-BEE6-04CBDEC83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67990" y="5600700"/>
            <a:ext cx="123444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ED84DD6-8A68-4994-8094-8DDBE89BF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3150" cy="9566908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76049D7-366E-4AC9-B689-460CC28F8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29416" y="370330"/>
            <a:ext cx="6596632" cy="9566909"/>
          </a:xfrm>
          <a:prstGeom prst="rect">
            <a:avLst/>
          </a:prstGeom>
          <a:solidFill>
            <a:srgbClr val="A6B727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C9E91F8-C4AE-4EB0-8B76-FF3F3FC71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555426" y="6608794"/>
            <a:ext cx="414461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AD45A04-4150-4943-BB06-EEEDDD73B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370332"/>
            <a:ext cx="17586960" cy="9566908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789D9-39F1-4AFB-1BB3-EC344AA03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2707" y="1286512"/>
            <a:ext cx="4670049" cy="543426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5000"/>
              </a:lnSpc>
            </a:pPr>
            <a:r>
              <a:rPr lang="en-US" sz="8100" b="1" cap="all" dirty="0" err="1">
                <a:solidFill>
                  <a:srgbClr val="FFFFFF"/>
                </a:solidFill>
              </a:rPr>
              <a:t>FilE</a:t>
            </a:r>
            <a:r>
              <a:rPr lang="en-US" sz="8100" b="1" cap="all" dirty="0">
                <a:solidFill>
                  <a:srgbClr val="FFFFFF"/>
                </a:solidFill>
              </a:rPr>
              <a:t> Menu</a:t>
            </a:r>
            <a:br>
              <a:rPr lang="en-US" sz="8100" b="1" cap="all" dirty="0">
                <a:solidFill>
                  <a:srgbClr val="FFFFFF"/>
                </a:solidFill>
              </a:rPr>
            </a:br>
            <a:endParaRPr lang="en-US" sz="8100" b="1" cap="all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F3A4FB-B919-25AC-1678-B92068D7FF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9092" y="1286512"/>
            <a:ext cx="5166371" cy="771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881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7B9D360-E27C-6C7F-B332-179467F96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</p:spPr>
        <p:txBody>
          <a:bodyPr>
            <a:normAutofit/>
          </a:bodyPr>
          <a:lstStyle/>
          <a:p>
            <a:r>
              <a:rPr lang="en-CA"/>
              <a:t>How do we make non-trivial software? </a:t>
            </a:r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8458A27-C32D-33D1-9355-FB24B878F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2969542"/>
              </p:ext>
            </p:extLst>
          </p:nvPr>
        </p:nvGraphicFramePr>
        <p:xfrm>
          <a:off x="1714500" y="3447795"/>
          <a:ext cx="14808994" cy="5696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51061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7DD92-316F-778E-3B7B-E635A3418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Open File Dialog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06A910-49D7-3182-746C-A5641AEDA1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22966" y="3319072"/>
            <a:ext cx="8992855" cy="5591955"/>
          </a:xfrm>
        </p:spPr>
      </p:pic>
    </p:spTree>
    <p:extLst>
      <p:ext uri="{BB962C8B-B14F-4D97-AF65-F5344CB8AC3E}">
        <p14:creationId xmlns:p14="http://schemas.microsoft.com/office/powerpoint/2010/main" val="36603619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CBD3C9-4E66-426D-948E-7CF477810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B95FCF-AD96-482F-9FB8-CD95725E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4EEEC00-AD80-4734-BEE6-04CBDEC83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67990" y="5600700"/>
            <a:ext cx="123444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4AF37F0-1E8F-443E-AA28-4BC634820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BE9D54-6250-40F2-A23A-F9CEBF5F9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5760" y="384810"/>
            <a:ext cx="17556480" cy="954785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46E6328-0D82-4747-8B39-60373321BB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67990" y="8188452"/>
            <a:ext cx="123444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36AF87F-7E0D-628C-241A-979149941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4970" y="6309360"/>
            <a:ext cx="14950440" cy="19888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5000"/>
              </a:lnSpc>
            </a:pPr>
            <a:r>
              <a:rPr lang="en-US" sz="9900" b="1" cap="all"/>
              <a:t>Save As Options 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A20F000-3E28-B423-5DDA-7BC73E8083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7010" y="1111758"/>
            <a:ext cx="11053979" cy="491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35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4D114-07E9-5FF4-50E6-D3FB3D4FF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Status Bar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A3A1BB-264D-326F-869E-4EC4F4FA79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5372100"/>
            <a:ext cx="14850145" cy="762000"/>
          </a:xfrm>
        </p:spPr>
      </p:pic>
    </p:spTree>
    <p:extLst>
      <p:ext uri="{BB962C8B-B14F-4D97-AF65-F5344CB8AC3E}">
        <p14:creationId xmlns:p14="http://schemas.microsoft.com/office/powerpoint/2010/main" val="21048108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0F150-ED91-F776-C02B-C25BC273D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Title Bar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DF3344-8C59-4812-04F0-8E6B8F19C3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8811" y="5143500"/>
            <a:ext cx="14616091" cy="685800"/>
          </a:xfrm>
        </p:spPr>
      </p:pic>
    </p:spTree>
    <p:extLst>
      <p:ext uri="{BB962C8B-B14F-4D97-AF65-F5344CB8AC3E}">
        <p14:creationId xmlns:p14="http://schemas.microsoft.com/office/powerpoint/2010/main" val="20289436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499D2-55B7-9BCF-531F-310B6E7F2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Print Dialog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E261C8-0440-D435-9542-A9B8B4857A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44639" y="3368020"/>
            <a:ext cx="4953000" cy="425887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01F740-B8D7-88AA-0C12-0F2F842A4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902" y="7126762"/>
            <a:ext cx="4077269" cy="10002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4A90D9-E6FF-EE3D-8D2E-F33378968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1531" y="3200872"/>
            <a:ext cx="4835468" cy="34595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AB9A32-AC85-08E1-B864-BE58A14260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65279" y="3178871"/>
            <a:ext cx="4762501" cy="463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1601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DE5A6-9700-5949-5F8A-1E0EB4C54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Context Menu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0BD3ED-6DA1-1807-5F0F-53F70FA7E1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47682" y="4347916"/>
            <a:ext cx="2143424" cy="3534268"/>
          </a:xfrm>
        </p:spPr>
      </p:pic>
    </p:spTree>
    <p:extLst>
      <p:ext uri="{BB962C8B-B14F-4D97-AF65-F5344CB8AC3E}">
        <p14:creationId xmlns:p14="http://schemas.microsoft.com/office/powerpoint/2010/main" val="280340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966D-13CE-3144-1385-67FCDC778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UI – Lots of Rectangles (Controls)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AE703E-0117-10A5-9388-933C004A4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99293" y="3086100"/>
            <a:ext cx="8640201" cy="6057900"/>
          </a:xfrm>
        </p:spPr>
      </p:pic>
    </p:spTree>
    <p:extLst>
      <p:ext uri="{BB962C8B-B14F-4D97-AF65-F5344CB8AC3E}">
        <p14:creationId xmlns:p14="http://schemas.microsoft.com/office/powerpoint/2010/main" val="1969021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67990" y="5600700"/>
            <a:ext cx="123444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5E8412B9-4498-4BDF-AA20-B5934412F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8010B4-3D5B-43B9-B1FD-B3712BB8FD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67990" y="7984671"/>
            <a:ext cx="123444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A18ECC74-8D36-9E70-1D86-5724C608A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4970" y="5843016"/>
            <a:ext cx="14950440" cy="22357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9900" b="1"/>
              <a:t>Wow!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CC061-3ABE-C3BA-2FA7-47287507F7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64295" y="8188423"/>
            <a:ext cx="13151790" cy="1082124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ts val="1400"/>
              </a:spcBef>
            </a:pPr>
            <a:r>
              <a:rPr lang="en-US" sz="3000"/>
              <a:t>That’s more than it seems</a:t>
            </a:r>
          </a:p>
        </p:txBody>
      </p:sp>
      <p:pic>
        <p:nvPicPr>
          <p:cNvPr id="14" name="Picture 6">
            <a:extLst>
              <a:ext uri="{FF2B5EF4-FFF2-40B4-BE49-F238E27FC236}">
                <a16:creationId xmlns:a16="http://schemas.microsoft.com/office/drawing/2014/main" id="{117E4EF5-31D7-DF94-EE32-128277336F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9960"/>
          <a:stretch/>
        </p:blipFill>
        <p:spPr>
          <a:xfrm>
            <a:off x="5650230" y="1257135"/>
            <a:ext cx="6979920" cy="4195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50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578A52D-2496-4956-A9A4-EA5C38B2F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7998" cy="10286998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09C8E2-EF9B-4E0B-A17E-836DE0508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598" y="482599"/>
            <a:ext cx="17322799" cy="2829560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E6C23B-9D18-9649-B631-DE4FF4A7F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Describing Requirements </a:t>
            </a: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1EB557E-621E-4254-B750-85274C5F4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94761"/>
            <a:ext cx="18288000" cy="64922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28801-5E85-59C6-63C4-5A4E56DE4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500" y="4278795"/>
            <a:ext cx="14809306" cy="4865203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Not an exact science</a:t>
            </a:r>
          </a:p>
          <a:p>
            <a:r>
              <a:rPr lang="en-CA" dirty="0">
                <a:solidFill>
                  <a:schemeClr val="tx1"/>
                </a:solidFill>
              </a:rPr>
              <a:t>A complete specification would be source code </a:t>
            </a:r>
          </a:p>
          <a:p>
            <a:r>
              <a:rPr lang="en-CA" dirty="0">
                <a:solidFill>
                  <a:schemeClr val="tx1"/>
                </a:solidFill>
              </a:rPr>
              <a:t>Some ambiguity is unavoidable</a:t>
            </a:r>
          </a:p>
          <a:p>
            <a:r>
              <a:rPr lang="en-CA" dirty="0">
                <a:solidFill>
                  <a:schemeClr val="tx1"/>
                </a:solidFill>
              </a:rPr>
              <a:t>Different ways to do it</a:t>
            </a:r>
          </a:p>
          <a:p>
            <a:r>
              <a:rPr lang="en-CA" dirty="0">
                <a:solidFill>
                  <a:schemeClr val="tx1"/>
                </a:solidFill>
              </a:rPr>
              <a:t>Hard but important</a:t>
            </a:r>
          </a:p>
          <a:p>
            <a:r>
              <a:rPr lang="en-CA" dirty="0">
                <a:solidFill>
                  <a:schemeClr val="tx1"/>
                </a:solidFill>
              </a:rPr>
              <a:t>Be flexible and lightweight</a:t>
            </a:r>
          </a:p>
        </p:txBody>
      </p:sp>
    </p:spTree>
    <p:extLst>
      <p:ext uri="{BB962C8B-B14F-4D97-AF65-F5344CB8AC3E}">
        <p14:creationId xmlns:p14="http://schemas.microsoft.com/office/powerpoint/2010/main" val="2795779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271C28-7496-4447-8541-7B39F5E94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611F1-0CD1-FCA5-2429-B49088FD7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0056" y="914400"/>
            <a:ext cx="8046666" cy="2034540"/>
          </a:xfrm>
        </p:spPr>
        <p:txBody>
          <a:bodyPr>
            <a:normAutofit/>
          </a:bodyPr>
          <a:lstStyle/>
          <a:p>
            <a:r>
              <a:rPr lang="en-CA" dirty="0"/>
              <a:t>Describing a Feature</a:t>
            </a:r>
          </a:p>
        </p:txBody>
      </p:sp>
      <p:pic>
        <p:nvPicPr>
          <p:cNvPr id="7" name="Graphic 6" descr="Cursor">
            <a:extLst>
              <a:ext uri="{FF2B5EF4-FFF2-40B4-BE49-F238E27FC236}">
                <a16:creationId xmlns:a16="http://schemas.microsoft.com/office/drawing/2014/main" id="{86FB7D56-19AE-58C7-C817-054EE4699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08096" y="1696728"/>
            <a:ext cx="6890572" cy="689057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D081B-E266-1AED-8CF3-D6E0D549D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0054" y="3086100"/>
            <a:ext cx="8046666" cy="6057900"/>
          </a:xfrm>
        </p:spPr>
        <p:txBody>
          <a:bodyPr>
            <a:normAutofit/>
          </a:bodyPr>
          <a:lstStyle/>
          <a:p>
            <a:r>
              <a:rPr lang="en-CA" dirty="0"/>
              <a:t>How is it enabled? </a:t>
            </a:r>
          </a:p>
          <a:p>
            <a:r>
              <a:rPr lang="en-CA" dirty="0"/>
              <a:t>Is it modal? </a:t>
            </a:r>
          </a:p>
          <a:p>
            <a:r>
              <a:rPr lang="en-CA" dirty="0"/>
              <a:t>Does it change how keyboard or mouse input is handled? </a:t>
            </a:r>
          </a:p>
          <a:p>
            <a:r>
              <a:rPr lang="en-CA" dirty="0"/>
              <a:t>Are there multiple stages? </a:t>
            </a:r>
          </a:p>
          <a:p>
            <a:r>
              <a:rPr lang="en-CA" dirty="0"/>
              <a:t>Can it be cancelled? </a:t>
            </a:r>
          </a:p>
          <a:p>
            <a:r>
              <a:rPr lang="en-CA" dirty="0"/>
              <a:t>Can it be undone? </a:t>
            </a:r>
          </a:p>
          <a:p>
            <a:r>
              <a:rPr lang="en-CA" dirty="0"/>
              <a:t>What is the impact on the data? </a:t>
            </a:r>
          </a:p>
        </p:txBody>
      </p:sp>
    </p:spTree>
    <p:extLst>
      <p:ext uri="{BB962C8B-B14F-4D97-AF65-F5344CB8AC3E}">
        <p14:creationId xmlns:p14="http://schemas.microsoft.com/office/powerpoint/2010/main" val="1583274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54C89A-2D0B-4062-BF97-CA51B69D7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3618"/>
            <a:ext cx="18288000" cy="10286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091C99A-98BE-457D-87BD-7B9B6EDDC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52141"/>
            <a:ext cx="17586960" cy="9566909"/>
          </a:xfrm>
          <a:prstGeom prst="rect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0A769C-8991-4FDE-89A0-A218E5BF6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54463" y="0"/>
            <a:ext cx="6933537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21415-7DCD-FB46-B7F9-B96B93D3E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4182" y="914398"/>
            <a:ext cx="5361707" cy="8104910"/>
          </a:xfrm>
        </p:spPr>
        <p:txBody>
          <a:bodyPr>
            <a:normAutofit/>
          </a:bodyPr>
          <a:lstStyle/>
          <a:p>
            <a:r>
              <a:rPr lang="en-CA" sz="9000">
                <a:solidFill>
                  <a:srgbClr val="FFFFFF"/>
                </a:solidFill>
              </a:rPr>
              <a:t>Three Questions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5CA58E-F8D8-4DF3-B813-C2585E0AB0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2339C0C-641A-A8A3-6949-D368E798BF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6908754"/>
              </p:ext>
            </p:extLst>
          </p:nvPr>
        </p:nvGraphicFramePr>
        <p:xfrm>
          <a:off x="1293019" y="1321594"/>
          <a:ext cx="9082088" cy="7698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42994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7ECD5-3D54-A53F-AB81-3E08758E0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1" y="1605502"/>
            <a:ext cx="7799889" cy="2164904"/>
          </a:xfrm>
        </p:spPr>
        <p:txBody>
          <a:bodyPr>
            <a:normAutofit/>
          </a:bodyPr>
          <a:lstStyle/>
          <a:p>
            <a:r>
              <a:rPr lang="en-CA" sz="600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85829-B543-3197-20CD-09EB5853D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503" y="3819645"/>
            <a:ext cx="7626267" cy="5324355"/>
          </a:xfrm>
        </p:spPr>
        <p:txBody>
          <a:bodyPr>
            <a:normAutofit/>
          </a:bodyPr>
          <a:lstStyle/>
          <a:p>
            <a:r>
              <a:rPr lang="en-CA" sz="2700" dirty="0"/>
              <a:t>The Windows Paint program: creating a shape </a:t>
            </a:r>
          </a:p>
          <a:p>
            <a:r>
              <a:rPr lang="en-CA" sz="2700" dirty="0"/>
              <a:t>How would you describe it this feature? </a:t>
            </a:r>
          </a:p>
          <a:p>
            <a:endParaRPr lang="en-CA" sz="2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70BE43-0138-C537-3E03-6E13AF2065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60" r="15832" b="-2"/>
          <a:stretch/>
        </p:blipFill>
        <p:spPr>
          <a:xfrm>
            <a:off x="9955114" y="1857730"/>
            <a:ext cx="7111680" cy="673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8106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28D9B36-75B9-4435-83E6-0A9C81A12E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4" descr="Solo journey">
            <a:extLst>
              <a:ext uri="{FF2B5EF4-FFF2-40B4-BE49-F238E27FC236}">
                <a16:creationId xmlns:a16="http://schemas.microsoft.com/office/drawing/2014/main" id="{AC43471C-A77F-A1C7-F2E4-31984D4ED6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16435" b="8565"/>
          <a:stretch/>
        </p:blipFill>
        <p:spPr>
          <a:xfrm>
            <a:off x="20" y="10"/>
            <a:ext cx="18287980" cy="10286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6A44E6-3C79-2CB9-717F-14E2D4138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</p:spPr>
        <p:txBody>
          <a:bodyPr>
            <a:normAutofit/>
          </a:bodyPr>
          <a:lstStyle/>
          <a:p>
            <a:r>
              <a:rPr lang="en-CA"/>
              <a:t>Shape Drawing Operation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DF17C-5040-1635-76C2-13F6AC30B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500" y="3086100"/>
            <a:ext cx="14809306" cy="6057900"/>
          </a:xfrm>
        </p:spPr>
        <p:txBody>
          <a:bodyPr>
            <a:normAutofit/>
          </a:bodyPr>
          <a:lstStyle/>
          <a:p>
            <a:r>
              <a:rPr lang="en-CA" sz="2600" dirty="0">
                <a:solidFill>
                  <a:schemeClr val="tx1"/>
                </a:solidFill>
              </a:rPr>
              <a:t>When the active tool is a “shape” </a:t>
            </a:r>
          </a:p>
          <a:p>
            <a:r>
              <a:rPr lang="en-CA" sz="2600" dirty="0">
                <a:solidFill>
                  <a:schemeClr val="tx1"/>
                </a:solidFill>
              </a:rPr>
              <a:t>Left-clicking on the canvas with the mouse will start the drawing process for a shape</a:t>
            </a:r>
          </a:p>
          <a:p>
            <a:r>
              <a:rPr lang="en-CA" sz="2600" dirty="0">
                <a:solidFill>
                  <a:schemeClr val="tx1"/>
                </a:solidFill>
              </a:rPr>
              <a:t>While the left mouse button is held down a shape will be drawn to fit a bounding box </a:t>
            </a:r>
          </a:p>
          <a:p>
            <a:r>
              <a:rPr lang="en-CA" sz="2600" dirty="0">
                <a:solidFill>
                  <a:schemeClr val="tx1"/>
                </a:solidFill>
              </a:rPr>
              <a:t>The box is defined by the original location of the mouse and the current position of the mouse </a:t>
            </a:r>
          </a:p>
          <a:p>
            <a:r>
              <a:rPr lang="en-CA" sz="2600" dirty="0">
                <a:solidFill>
                  <a:schemeClr val="tx1"/>
                </a:solidFill>
              </a:rPr>
              <a:t>Moving the mouse will update the drawn shape</a:t>
            </a:r>
          </a:p>
          <a:p>
            <a:r>
              <a:rPr lang="en-CA" sz="2600" dirty="0">
                <a:solidFill>
                  <a:schemeClr val="tx1"/>
                </a:solidFill>
              </a:rPr>
              <a:t>When the left mouse button is released the shape will be selected with a rectangular selection</a:t>
            </a:r>
          </a:p>
          <a:p>
            <a:r>
              <a:rPr lang="en-CA" sz="2600" dirty="0">
                <a:solidFill>
                  <a:schemeClr val="tx1"/>
                </a:solidFill>
              </a:rPr>
              <a:t>Selection tools are enabled (e.g., flip, rotate, move, resize) for the shape but won’t affect background </a:t>
            </a:r>
          </a:p>
          <a:p>
            <a:r>
              <a:rPr lang="en-CA" sz="2600" dirty="0">
                <a:solidFill>
                  <a:schemeClr val="tx1"/>
                </a:solidFill>
              </a:rPr>
              <a:t>Pressing escape or delete will discard shape, and cancel the operation</a:t>
            </a:r>
          </a:p>
          <a:p>
            <a:r>
              <a:rPr lang="en-CA" sz="2600" dirty="0">
                <a:solidFill>
                  <a:schemeClr val="tx1"/>
                </a:solidFill>
              </a:rPr>
              <a:t>Clicking anywhere in the application will complete the drawing operation and cancel selection</a:t>
            </a:r>
          </a:p>
          <a:p>
            <a:endParaRPr lang="en-CA" sz="2600" dirty="0"/>
          </a:p>
        </p:txBody>
      </p:sp>
    </p:spTree>
    <p:extLst>
      <p:ext uri="{BB962C8B-B14F-4D97-AF65-F5344CB8AC3E}">
        <p14:creationId xmlns:p14="http://schemas.microsoft.com/office/powerpoint/2010/main" val="12674078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CDE23-A365-59AC-DCED-45FF23D19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17" y="914398"/>
            <a:ext cx="5046567" cy="8409215"/>
          </a:xfrm>
        </p:spPr>
        <p:txBody>
          <a:bodyPr>
            <a:normAutofit/>
          </a:bodyPr>
          <a:lstStyle/>
          <a:p>
            <a:r>
              <a:rPr lang="en-CA" sz="7200" dirty="0"/>
              <a:t>But wait … there’s more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B8B0D14-89AC-0BB1-7C5D-CA484CC231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9134938"/>
              </p:ext>
            </p:extLst>
          </p:nvPr>
        </p:nvGraphicFramePr>
        <p:xfrm>
          <a:off x="6817519" y="1799787"/>
          <a:ext cx="9677915" cy="6701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11334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03C8D-AC7A-0E1D-DB9C-25A1E5353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1" y="1605502"/>
            <a:ext cx="7799889" cy="2164904"/>
          </a:xfrm>
        </p:spPr>
        <p:txBody>
          <a:bodyPr>
            <a:normAutofit/>
          </a:bodyPr>
          <a:lstStyle/>
          <a:p>
            <a:r>
              <a:rPr lang="en-CA" sz="6000" b="1" dirty="0"/>
              <a:t>Complexity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C79F1-127E-1903-21AA-76A05D5BF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503" y="3819645"/>
            <a:ext cx="7626267" cy="5324355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700" dirty="0">
                <a:solidFill>
                  <a:schemeClr val="tx1"/>
                </a:solidFill>
              </a:rPr>
              <a:t>Primarily challenge of writing software is complexity management.</a:t>
            </a:r>
          </a:p>
          <a:p>
            <a:pPr marL="68580" indent="0">
              <a:buNone/>
            </a:pPr>
            <a:r>
              <a:rPr lang="en-CA" sz="2700" dirty="0">
                <a:solidFill>
                  <a:schemeClr val="tx1"/>
                </a:solidFill>
              </a:rPr>
              <a:t>Problem has little to do with hardware </a:t>
            </a:r>
          </a:p>
          <a:p>
            <a:pPr marL="68580" indent="0">
              <a:buNone/>
            </a:pPr>
            <a:r>
              <a:rPr lang="en-CA" sz="2700" dirty="0">
                <a:solidFill>
                  <a:schemeClr val="tx1"/>
                </a:solidFill>
              </a:rPr>
              <a:t>We are limited primarily by creativity and human ability to process complex information </a:t>
            </a:r>
          </a:p>
          <a:p>
            <a:pPr marL="68580" indent="0">
              <a:buNone/>
            </a:pPr>
            <a:r>
              <a:rPr lang="en-CA" sz="2700" dirty="0">
                <a:solidFill>
                  <a:schemeClr val="tx1"/>
                </a:solidFill>
              </a:rPr>
              <a:t>Software could do virtually anything given enough</a:t>
            </a:r>
          </a:p>
          <a:p>
            <a:pPr lvl="1"/>
            <a:r>
              <a:rPr lang="en-CA" sz="2700" dirty="0">
                <a:solidFill>
                  <a:schemeClr val="tx1"/>
                </a:solidFill>
              </a:rPr>
              <a:t> time</a:t>
            </a:r>
          </a:p>
          <a:p>
            <a:pPr lvl="1"/>
            <a:r>
              <a:rPr lang="en-CA" sz="2700" dirty="0">
                <a:solidFill>
                  <a:schemeClr val="tx1"/>
                </a:solidFill>
              </a:rPr>
              <a:t>brainpower</a:t>
            </a:r>
          </a:p>
          <a:p>
            <a:pPr lvl="1"/>
            <a:endParaRPr lang="en-CA" sz="2700" dirty="0">
              <a:solidFill>
                <a:schemeClr val="tx1"/>
              </a:solidFill>
            </a:endParaRPr>
          </a:p>
          <a:p>
            <a:pPr lvl="1"/>
            <a:endParaRPr lang="en-CA" sz="2700" dirty="0">
              <a:solidFill>
                <a:schemeClr val="tx1"/>
              </a:solidFill>
            </a:endParaRPr>
          </a:p>
          <a:p>
            <a:pPr marL="411480" lvl="1" indent="0">
              <a:buNone/>
            </a:pPr>
            <a:endParaRPr lang="en-CA" sz="2700" dirty="0">
              <a:solidFill>
                <a:schemeClr val="tx1"/>
              </a:solidFill>
            </a:endParaRPr>
          </a:p>
          <a:p>
            <a:pPr marL="68580" indent="0">
              <a:buNone/>
            </a:pPr>
            <a:endParaRPr lang="en-CA" sz="2700" dirty="0"/>
          </a:p>
          <a:p>
            <a:endParaRPr lang="en-CA" sz="2700" dirty="0"/>
          </a:p>
        </p:txBody>
      </p:sp>
      <p:pic>
        <p:nvPicPr>
          <p:cNvPr id="7" name="Picture 4" descr="Working space background">
            <a:extLst>
              <a:ext uri="{FF2B5EF4-FFF2-40B4-BE49-F238E27FC236}">
                <a16:creationId xmlns:a16="http://schemas.microsoft.com/office/drawing/2014/main" id="{A26F313C-4E35-DC08-9539-6EFFF6DA3E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65"/>
          <a:stretch/>
        </p:blipFill>
        <p:spPr>
          <a:xfrm>
            <a:off x="9955114" y="1857730"/>
            <a:ext cx="7111680" cy="673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0011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0389A-5413-A7FE-B8DE-6FE6EAA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</p:spPr>
        <p:txBody>
          <a:bodyPr>
            <a:normAutofit/>
          </a:bodyPr>
          <a:lstStyle/>
          <a:p>
            <a:r>
              <a:rPr lang="en-CA" dirty="0"/>
              <a:t>Five Steps of Complexity Management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72B16FA-577E-9E11-FDC0-41E45BCF2E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0019342"/>
              </p:ext>
            </p:extLst>
          </p:nvPr>
        </p:nvGraphicFramePr>
        <p:xfrm>
          <a:off x="1714500" y="3447795"/>
          <a:ext cx="14808994" cy="5696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83519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67990" y="5600700"/>
            <a:ext cx="123444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3FED537-3AF1-4C36-9904-77B6A54D2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67990" y="8193687"/>
            <a:ext cx="123444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CC33778-3D3D-B9FE-ABD1-7BC9F96C5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4970" y="6312636"/>
            <a:ext cx="14950440" cy="19888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9900" b="1" i="1" dirty="0">
                <a:solidFill>
                  <a:srgbClr val="FFFFFF"/>
                </a:solidFill>
              </a:rPr>
              <a:t>KISS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09461-0424-BB27-4DC9-9C416607B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64295" y="8397439"/>
            <a:ext cx="13151790" cy="830535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ts val="1400"/>
              </a:spcBef>
            </a:pPr>
            <a:r>
              <a:rPr lang="en-US" sz="3000" dirty="0">
                <a:solidFill>
                  <a:srgbClr val="FFFFFF"/>
                </a:solidFill>
              </a:rPr>
              <a:t>Keep it super simple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121479-060C-FD70-BCAB-88B87687AB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828" b="25989"/>
          <a:stretch/>
        </p:blipFill>
        <p:spPr>
          <a:xfrm>
            <a:off x="365760" y="384810"/>
            <a:ext cx="17556480" cy="564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6124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613C4-E20C-447F-2581-1230281AD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17" y="914398"/>
            <a:ext cx="5046567" cy="8409215"/>
          </a:xfrm>
        </p:spPr>
        <p:txBody>
          <a:bodyPr>
            <a:normAutofit/>
          </a:bodyPr>
          <a:lstStyle/>
          <a:p>
            <a:r>
              <a:rPr lang="en-CA" sz="6700" dirty="0"/>
              <a:t>Grouping Functionality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A12E2519-6DA2-F68F-232D-C6BE13D995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2485987"/>
              </p:ext>
            </p:extLst>
          </p:nvPr>
        </p:nvGraphicFramePr>
        <p:xfrm>
          <a:off x="6817519" y="1799787"/>
          <a:ext cx="9677915" cy="6701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31252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A9A61-B437-BDD4-9D5B-561ACCFE2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</p:spPr>
        <p:txBody>
          <a:bodyPr>
            <a:normAutofit/>
          </a:bodyPr>
          <a:lstStyle/>
          <a:p>
            <a:r>
              <a:rPr lang="en-CA" dirty="0"/>
              <a:t>Modules, Components, and Units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CE304B9-85CE-BF01-0031-2E17D50388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626785"/>
              </p:ext>
            </p:extLst>
          </p:nvPr>
        </p:nvGraphicFramePr>
        <p:xfrm>
          <a:off x="1714500" y="3447795"/>
          <a:ext cx="14808994" cy="5696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07416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CCB05-7184-A615-EC36-994B334CF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17" y="914398"/>
            <a:ext cx="5046567" cy="8409215"/>
          </a:xfrm>
        </p:spPr>
        <p:txBody>
          <a:bodyPr>
            <a:normAutofit/>
          </a:bodyPr>
          <a:lstStyle/>
          <a:p>
            <a:r>
              <a:rPr lang="en-CA" sz="7200"/>
              <a:t>Namespaces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7CBA91-06B9-55D6-330F-FE9E4D4D82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3640231"/>
              </p:ext>
            </p:extLst>
          </p:nvPr>
        </p:nvGraphicFramePr>
        <p:xfrm>
          <a:off x="6817519" y="1799787"/>
          <a:ext cx="9677915" cy="6701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962221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D9FE6-51D3-70D7-5D6C-F72CD9CB7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17" y="914398"/>
            <a:ext cx="5046567" cy="8409215"/>
          </a:xfrm>
        </p:spPr>
        <p:txBody>
          <a:bodyPr>
            <a:normAutofit/>
          </a:bodyPr>
          <a:lstStyle/>
          <a:p>
            <a:r>
              <a:rPr lang="en-CA" sz="7200"/>
              <a:t>Libraries (Managed Assemblies)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6CE4F41-51D4-5761-CF1C-626906442C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4564745"/>
              </p:ext>
            </p:extLst>
          </p:nvPr>
        </p:nvGraphicFramePr>
        <p:xfrm>
          <a:off x="6817519" y="1799787"/>
          <a:ext cx="9677915" cy="6701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6262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C8FBD-57AB-E7AD-6F57-62EDA9D1F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Relationship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CACB92B-5DBF-EFD3-9D99-C07E30D010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6124367"/>
              </p:ext>
            </p:extLst>
          </p:nvPr>
        </p:nvGraphicFramePr>
        <p:xfrm>
          <a:off x="1714501" y="3086100"/>
          <a:ext cx="14809307" cy="6057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0045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174E8-6402-855A-8FEE-23977BC23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17" y="914398"/>
            <a:ext cx="5046567" cy="8409215"/>
          </a:xfrm>
        </p:spPr>
        <p:txBody>
          <a:bodyPr>
            <a:normAutofit/>
          </a:bodyPr>
          <a:lstStyle/>
          <a:p>
            <a:r>
              <a:rPr lang="en-CA" sz="7200"/>
              <a:t>Resolving References to Assemblies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576B28FA-1710-25E2-421D-A7C7CE6C8C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6521354"/>
              </p:ext>
            </p:extLst>
          </p:nvPr>
        </p:nvGraphicFramePr>
        <p:xfrm>
          <a:off x="6817519" y="1799787"/>
          <a:ext cx="9677915" cy="6701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37073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551A-D06C-7F3F-2125-E2766AF9B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</p:spPr>
        <p:txBody>
          <a:bodyPr>
            <a:normAutofit/>
          </a:bodyPr>
          <a:lstStyle/>
          <a:p>
            <a:r>
              <a:rPr lang="en-CA" dirty="0"/>
              <a:t>Project References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6143BC6-F3F1-E50C-7D95-9BC135C13C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515721"/>
              </p:ext>
            </p:extLst>
          </p:nvPr>
        </p:nvGraphicFramePr>
        <p:xfrm>
          <a:off x="1714500" y="3447795"/>
          <a:ext cx="14808994" cy="5696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037883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CBD3C9-4E66-426D-948E-7CF477810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B95FCF-AD96-482F-9FB8-CD95725E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4EEEC00-AD80-4734-BEE6-04CBDEC83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67990" y="5600700"/>
            <a:ext cx="123444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2ED84DD6-8A68-4994-8094-8DDBE89BF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3150" cy="9566908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6049D7-366E-4AC9-B689-460CC28F8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29416" y="370330"/>
            <a:ext cx="6596632" cy="9566909"/>
          </a:xfrm>
          <a:prstGeom prst="rect">
            <a:avLst/>
          </a:prstGeom>
          <a:solidFill>
            <a:srgbClr val="A6B727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C9E91F8-C4AE-4EB0-8B76-FF3F3FC71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555426" y="6608794"/>
            <a:ext cx="414461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AD45A04-4150-4943-BB06-EEEDDD73B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370332"/>
            <a:ext cx="17586960" cy="9566908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30D095-B5C6-F3F4-EF96-51C51385F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2707" y="1286512"/>
            <a:ext cx="4670049" cy="543426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5000"/>
              </a:lnSpc>
            </a:pPr>
            <a:r>
              <a:rPr lang="en-US" sz="6900" b="1" cap="all">
                <a:solidFill>
                  <a:srgbClr val="FFFFFF"/>
                </a:solidFill>
              </a:rPr>
              <a:t>Nuget Packages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373310C-915C-D37B-3E8D-8E52E69A89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8096" y="1888738"/>
            <a:ext cx="9068364" cy="65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8562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9367B-6EDE-25BC-2BCF-245419269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800" dirty="0"/>
              <a:t>About </a:t>
            </a:r>
            <a:r>
              <a:rPr lang="en-CA" sz="4800" dirty="0" err="1"/>
              <a:t>Nuget</a:t>
            </a:r>
            <a:endParaRPr lang="en-CA" sz="4800" dirty="0"/>
          </a:p>
        </p:txBody>
      </p:sp>
      <p:pic>
        <p:nvPicPr>
          <p:cNvPr id="1026" name="Picture 2" descr="Relationship between package creators, package hosts, and package consumers">
            <a:extLst>
              <a:ext uri="{FF2B5EF4-FFF2-40B4-BE49-F238E27FC236}">
                <a16:creationId xmlns:a16="http://schemas.microsoft.com/office/drawing/2014/main" id="{9F72FC03-6A7B-08A0-991A-627AC5182FC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3689" y="2922872"/>
            <a:ext cx="12294901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0BFDAB-E7B5-87C8-6DD4-442170592FA2}"/>
              </a:ext>
            </a:extLst>
          </p:cNvPr>
          <p:cNvSpPr txBox="1"/>
          <p:nvPr/>
        </p:nvSpPr>
        <p:spPr>
          <a:xfrm>
            <a:off x="4876800" y="7505700"/>
            <a:ext cx="9144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800" dirty="0">
                <a:hlinkClick r:id="rId3"/>
              </a:rPr>
              <a:t>https://learn.microsoft.com/en-us/nuget/what-is-nuget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12141863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F7442-AA36-D6EC-70AE-9F904AEE9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</p:spPr>
        <p:txBody>
          <a:bodyPr>
            <a:normAutofit/>
          </a:bodyPr>
          <a:lstStyle/>
          <a:p>
            <a:r>
              <a:rPr lang="en-CA" dirty="0"/>
              <a:t>Examples of Libraries as </a:t>
            </a:r>
            <a:r>
              <a:rPr lang="en-CA" dirty="0" err="1"/>
              <a:t>Nuget</a:t>
            </a:r>
            <a:r>
              <a:rPr lang="en-CA" dirty="0"/>
              <a:t> Package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A648ED1-66F4-082B-5832-143EE27FCF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8332335"/>
              </p:ext>
            </p:extLst>
          </p:nvPr>
        </p:nvGraphicFramePr>
        <p:xfrm>
          <a:off x="1714500" y="3447795"/>
          <a:ext cx="14808994" cy="5696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34710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0C4F1C3-3ADD-491F-8C66-57912A2421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323FE0-DFB0-4368-A3C2-FC1402A98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4BCA77F-6A46-46C1-822E-DF8DB6F08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67990" y="5600700"/>
            <a:ext cx="123444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62E6B9D-7061-462E-8947-2825B7578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accent3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BCBE66D-4E28-4F31-90A0-960C40C59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61270-7556-D61B-AECE-CE561B9E8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4" y="6325737"/>
            <a:ext cx="14839126" cy="24740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defTabSz="914400">
              <a:spcBef>
                <a:spcPts val="1400"/>
              </a:spcBef>
              <a:buNone/>
            </a:pPr>
            <a:r>
              <a:rPr lang="en-US" sz="4200" dirty="0">
                <a:solidFill>
                  <a:srgbClr val="FF0000"/>
                </a:solidFill>
              </a:rPr>
              <a:t>Don’t copy code!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C19D3-954B-7139-5A9B-D73E30805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494" y="798394"/>
            <a:ext cx="14839126" cy="5527343"/>
          </a:xfrm>
          <a:noFill/>
          <a:ln w="12700" cmpd="sng"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</a:pPr>
            <a:r>
              <a:rPr lang="en-US" b="1" cap="all" dirty="0">
                <a:solidFill>
                  <a:schemeClr val="tx1"/>
                </a:solidFill>
              </a:rPr>
              <a:t>The golden rule</a:t>
            </a:r>
          </a:p>
        </p:txBody>
      </p:sp>
    </p:spTree>
    <p:extLst>
      <p:ext uri="{BB962C8B-B14F-4D97-AF65-F5344CB8AC3E}">
        <p14:creationId xmlns:p14="http://schemas.microsoft.com/office/powerpoint/2010/main" val="32793103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271C28-7496-4447-8541-7B39F5E94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5840D-B713-BB6B-5BB5-0BC242AE5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0056" y="914400"/>
            <a:ext cx="8046666" cy="2034540"/>
          </a:xfrm>
        </p:spPr>
        <p:txBody>
          <a:bodyPr>
            <a:normAutofit/>
          </a:bodyPr>
          <a:lstStyle/>
          <a:p>
            <a:r>
              <a:rPr lang="en-CA" dirty="0"/>
              <a:t>Bonus Lab + 1 Point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84F874-2012-B672-D1BB-D1F2A2F5C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096" y="2532210"/>
            <a:ext cx="6890572" cy="521960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50289-DA9B-68C2-B2B5-F9575863B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0054" y="3086100"/>
            <a:ext cx="8046666" cy="6057900"/>
          </a:xfrm>
        </p:spPr>
        <p:txBody>
          <a:bodyPr>
            <a:normAutofit lnSpcReduction="10000"/>
          </a:bodyPr>
          <a:lstStyle/>
          <a:p>
            <a:pPr marL="68580" indent="0">
              <a:buNone/>
            </a:pPr>
            <a:r>
              <a:rPr lang="en-CA" dirty="0">
                <a:solidFill>
                  <a:schemeClr val="tx1"/>
                </a:solidFill>
              </a:rPr>
              <a:t>Create a “Hello world” Windows Forms Application (aka </a:t>
            </a:r>
            <a:r>
              <a:rPr lang="en-CA" dirty="0" err="1">
                <a:solidFill>
                  <a:schemeClr val="tx1"/>
                </a:solidFill>
              </a:rPr>
              <a:t>Winforms</a:t>
            </a:r>
            <a:r>
              <a:rPr lang="en-CA" dirty="0">
                <a:solidFill>
                  <a:schemeClr val="tx1"/>
                </a:solidFill>
              </a:rPr>
              <a:t>).</a:t>
            </a:r>
          </a:p>
          <a:p>
            <a:pPr marL="68580" indent="0">
              <a:buNone/>
            </a:pPr>
            <a:r>
              <a:rPr lang="en-CA" dirty="0">
                <a:solidFill>
                  <a:schemeClr val="tx1"/>
                </a:solidFill>
              </a:rPr>
              <a:t>Open the form in the designer </a:t>
            </a:r>
          </a:p>
          <a:p>
            <a:pPr marL="68580" indent="0">
              <a:buNone/>
            </a:pPr>
            <a:r>
              <a:rPr lang="en-CA" dirty="0">
                <a:solidFill>
                  <a:schemeClr val="tx1"/>
                </a:solidFill>
              </a:rPr>
              <a:t>Go to “Window &gt; Toolbox” in Visual Studio</a:t>
            </a:r>
          </a:p>
          <a:p>
            <a:pPr marL="68580" indent="0">
              <a:buNone/>
            </a:pPr>
            <a:r>
              <a:rPr lang="en-CA" dirty="0">
                <a:solidFill>
                  <a:schemeClr val="tx1"/>
                </a:solidFill>
              </a:rPr>
              <a:t>Drag and Drop a “Label” Control onto the form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68580" indent="0">
              <a:buNone/>
            </a:pPr>
            <a:r>
              <a:rPr lang="en-CA" dirty="0">
                <a:solidFill>
                  <a:schemeClr val="tx1"/>
                </a:solidFill>
              </a:rPr>
              <a:t>Change the text of the label using the “properties” of the control </a:t>
            </a:r>
          </a:p>
          <a:p>
            <a:pPr marL="68580" indent="0">
              <a:buNone/>
            </a:pPr>
            <a:r>
              <a:rPr lang="en-CA" dirty="0">
                <a:solidFill>
                  <a:schemeClr val="tx1"/>
                </a:solidFill>
              </a:rPr>
              <a:t>Screenshot it</a:t>
            </a:r>
          </a:p>
          <a:p>
            <a:pPr marL="68580" indent="0">
              <a:buNone/>
            </a:pP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339712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DEAAB-DDB9-C55F-776E-AE6DDCD60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 Oriented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92D86-16D3-ABB9-05FE-2089CF553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What are the nouns? </a:t>
            </a:r>
          </a:p>
          <a:p>
            <a:r>
              <a:rPr lang="en-CA" dirty="0"/>
              <a:t>These are our classes  </a:t>
            </a:r>
          </a:p>
          <a:p>
            <a:r>
              <a:rPr lang="en-CA" dirty="0"/>
              <a:t>What are the verbs?</a:t>
            </a:r>
          </a:p>
          <a:p>
            <a:r>
              <a:rPr lang="en-CA" dirty="0"/>
              <a:t>These are our methods  </a:t>
            </a:r>
          </a:p>
        </p:txBody>
      </p:sp>
    </p:spTree>
    <p:extLst>
      <p:ext uri="{BB962C8B-B14F-4D97-AF65-F5344CB8AC3E}">
        <p14:creationId xmlns:p14="http://schemas.microsoft.com/office/powerpoint/2010/main" val="33446803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840D-7781-2773-F8EB-3264DED3D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2E7FA-5146-65E7-4A5F-6E5783B0D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79117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3AC01-6AEC-3714-AD1B-C6FE6998C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Even GUI Applications </a:t>
            </a:r>
            <a:br>
              <a:rPr lang="en-CA" dirty="0"/>
            </a:br>
            <a:r>
              <a:rPr lang="en-CA" dirty="0"/>
              <a:t>take command-line arguments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08ADD2-0E33-9916-3F87-8FC5ABF30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7800" y="4152900"/>
            <a:ext cx="6367762" cy="3810000"/>
          </a:xfrm>
        </p:spPr>
      </p:pic>
    </p:spTree>
    <p:extLst>
      <p:ext uri="{BB962C8B-B14F-4D97-AF65-F5344CB8AC3E}">
        <p14:creationId xmlns:p14="http://schemas.microsoft.com/office/powerpoint/2010/main" val="2027389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6960" cy="95669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67990" y="5600700"/>
            <a:ext cx="123444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63FE6F10-B3AD-4403-94CA-F51155286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710" y="365760"/>
            <a:ext cx="17583150" cy="9566908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64D6A39-A4F7-4B00-9F42-3BC67177D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29416" y="370330"/>
            <a:ext cx="6596632" cy="9566909"/>
          </a:xfrm>
          <a:prstGeom prst="rect">
            <a:avLst/>
          </a:prstGeom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3553ADF-88A1-4645-B819-890CA3DF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555426" y="6608794"/>
            <a:ext cx="414461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B5D0D97D-7911-4A25-88E2-4D81FD4AB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370332"/>
            <a:ext cx="17586960" cy="9566908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A94BC7F-3D9E-3088-A975-F72FD1259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2707" y="1286512"/>
            <a:ext cx="4670049" cy="543426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6900" b="1" dirty="0">
                <a:solidFill>
                  <a:srgbClr val="FFFFFF"/>
                </a:solidFill>
              </a:rPr>
              <a:t>Consider </a:t>
            </a:r>
            <a:r>
              <a:rPr lang="en-US" sz="6900" b="1" dirty="0" err="1">
                <a:solidFill>
                  <a:srgbClr val="FFFFFF"/>
                </a:solidFill>
              </a:rPr>
              <a:t>MSPaint</a:t>
            </a:r>
            <a:endParaRPr lang="en-US" sz="6900" b="1" dirty="0">
              <a:solidFill>
                <a:srgbClr val="FFFFFF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AEFF1-39B1-B92B-985F-B35491A48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315492" y="6812545"/>
            <a:ext cx="4624479" cy="2315133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ts val="1400"/>
              </a:spcBef>
            </a:pPr>
            <a:endParaRPr lang="en-US" sz="3000" dirty="0">
              <a:solidFill>
                <a:srgbClr val="FFFFFF"/>
              </a:solidFill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00AE0F3-0A57-6B85-8398-9AFA219999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12"/>
          <a:stretch/>
        </p:blipFill>
        <p:spPr>
          <a:xfrm>
            <a:off x="1308096" y="1286512"/>
            <a:ext cx="9068364" cy="771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33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BEA4D-4FE2-C9A9-A33E-154B4D2BD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Parts of a Windows UI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B7E11-1740-DB82-831F-41112CBEE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Menu</a:t>
            </a:r>
          </a:p>
          <a:p>
            <a:r>
              <a:rPr lang="en-CA" dirty="0"/>
              <a:t>Toolbar</a:t>
            </a:r>
          </a:p>
          <a:p>
            <a:r>
              <a:rPr lang="en-CA" dirty="0"/>
              <a:t>Context menu</a:t>
            </a:r>
          </a:p>
          <a:p>
            <a:r>
              <a:rPr lang="en-CA" dirty="0"/>
              <a:t>Status bar</a:t>
            </a:r>
          </a:p>
          <a:p>
            <a:r>
              <a:rPr lang="en-CA" dirty="0"/>
              <a:t>Window</a:t>
            </a:r>
          </a:p>
        </p:txBody>
      </p:sp>
    </p:spTree>
    <p:extLst>
      <p:ext uri="{BB962C8B-B14F-4D97-AF65-F5344CB8AC3E}">
        <p14:creationId xmlns:p14="http://schemas.microsoft.com/office/powerpoint/2010/main" val="16149243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0D3C2-B38C-E91A-D43F-6CA3AD8CD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GUI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80869-7A06-986F-2F7F-FDDB3E60B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Basically a big “while loop”</a:t>
            </a:r>
          </a:p>
          <a:p>
            <a:r>
              <a:rPr lang="en-CA" dirty="0"/>
              <a:t>Waits for Windows message (data packet) </a:t>
            </a:r>
          </a:p>
          <a:p>
            <a:r>
              <a:rPr lang="en-CA" dirty="0"/>
              <a:t>When it arrives does something (or ignores it)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54587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7FF5A-8A80-9B9E-27B7-4F97902D9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Windows Controls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B6277-1F7A-5A3C-B872-472102C5D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GUI Applications are good examples of using Object-Oriented Programming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A4C2B4-4995-8FEE-5C56-77C1ED39A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3963129"/>
            <a:ext cx="6916222" cy="518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376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B6D6D-BC27-CB2D-3AA0-5452A5B95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</p:spPr>
        <p:txBody>
          <a:bodyPr>
            <a:normAutofit/>
          </a:bodyPr>
          <a:lstStyle/>
          <a:p>
            <a:r>
              <a:rPr lang="en-CA" dirty="0"/>
              <a:t>Basics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C6BE464-6C34-1F49-7FF9-214BB59115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160447"/>
              </p:ext>
            </p:extLst>
          </p:nvPr>
        </p:nvGraphicFramePr>
        <p:xfrm>
          <a:off x="1714500" y="3447795"/>
          <a:ext cx="14808994" cy="5696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3710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00510-AA9D-EC65-E663-06E8C0EAD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914400"/>
            <a:ext cx="14813280" cy="2034540"/>
          </a:xfrm>
        </p:spPr>
        <p:txBody>
          <a:bodyPr>
            <a:normAutofit/>
          </a:bodyPr>
          <a:lstStyle/>
          <a:p>
            <a:r>
              <a:rPr lang="en-CA" dirty="0"/>
              <a:t>What can it do in more detail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BB50856-7F27-FF9C-FFD7-CF6B6D7B0D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8433224"/>
              </p:ext>
            </p:extLst>
          </p:nvPr>
        </p:nvGraphicFramePr>
        <p:xfrm>
          <a:off x="1714500" y="3447795"/>
          <a:ext cx="14808994" cy="5696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9752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B73FB-0910-4E7F-00D8-09F3120FC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17" y="914398"/>
            <a:ext cx="5046567" cy="8409215"/>
          </a:xfrm>
        </p:spPr>
        <p:txBody>
          <a:bodyPr>
            <a:normAutofit/>
          </a:bodyPr>
          <a:lstStyle/>
          <a:p>
            <a:r>
              <a:rPr lang="en-CA" sz="7200"/>
              <a:t>Major Areas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9363F712-DB48-436A-8E39-17A2E66989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8142945"/>
              </p:ext>
            </p:extLst>
          </p:nvPr>
        </p:nvGraphicFramePr>
        <p:xfrm>
          <a:off x="6817519" y="1799787"/>
          <a:ext cx="9677915" cy="6701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758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52A57-7642-06CD-9BF3-B40A1772C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are the UI components?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184BD-7D47-8DFB-5921-8717C4F6E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Window border</a:t>
            </a:r>
          </a:p>
          <a:p>
            <a:r>
              <a:rPr lang="en-CA" dirty="0"/>
              <a:t>Title</a:t>
            </a:r>
          </a:p>
          <a:p>
            <a:r>
              <a:rPr lang="en-CA" dirty="0"/>
              <a:t>Menu</a:t>
            </a:r>
          </a:p>
          <a:p>
            <a:r>
              <a:rPr lang="en-CA" dirty="0"/>
              <a:t>Toolbar</a:t>
            </a:r>
          </a:p>
          <a:p>
            <a:r>
              <a:rPr lang="en-CA" dirty="0"/>
              <a:t>Status bar</a:t>
            </a:r>
          </a:p>
          <a:p>
            <a:r>
              <a:rPr lang="en-CA" dirty="0"/>
              <a:t>Border</a:t>
            </a:r>
          </a:p>
          <a:p>
            <a:r>
              <a:rPr lang="en-CA" dirty="0"/>
              <a:t>Shadow</a:t>
            </a:r>
          </a:p>
          <a:p>
            <a:r>
              <a:rPr lang="en-CA" dirty="0"/>
              <a:t>Minimize/Maximize/Close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03329656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Violet 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TM03457444[[fn=Base]]</Template>
  <TotalTime>10175</TotalTime>
  <Words>1211</Words>
  <Application>Microsoft Office PowerPoint</Application>
  <PresentationFormat>Custom</PresentationFormat>
  <Paragraphs>217</Paragraphs>
  <Slides>52</Slides>
  <Notes>0</Notes>
  <HiddenSlides>6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Corbel</vt:lpstr>
      <vt:lpstr>Calibri</vt:lpstr>
      <vt:lpstr>Arial</vt:lpstr>
      <vt:lpstr>Base</vt:lpstr>
      <vt:lpstr>Creating Software</vt:lpstr>
      <vt:lpstr>How do we make non-trivial software? </vt:lpstr>
      <vt:lpstr>Three Questions</vt:lpstr>
      <vt:lpstr>Relationship</vt:lpstr>
      <vt:lpstr>Consider MSPaint</vt:lpstr>
      <vt:lpstr>Basics</vt:lpstr>
      <vt:lpstr>What can it do in more detail </vt:lpstr>
      <vt:lpstr>Major Areas</vt:lpstr>
      <vt:lpstr>What are the UI components? </vt:lpstr>
      <vt:lpstr>Drawing Tools</vt:lpstr>
      <vt:lpstr>Standardized Stuff</vt:lpstr>
      <vt:lpstr>Clipboard</vt:lpstr>
      <vt:lpstr>View Options</vt:lpstr>
      <vt:lpstr>Image and Selection Tools </vt:lpstr>
      <vt:lpstr>Selection is Complicated</vt:lpstr>
      <vt:lpstr>Brush Types</vt:lpstr>
      <vt:lpstr>Colours – Pen / Brush (Foreground)  and Eraser (Background)</vt:lpstr>
      <vt:lpstr>Just the Colour Chooser is a lot of work!</vt:lpstr>
      <vt:lpstr>FilE Menu </vt:lpstr>
      <vt:lpstr>Open File Dialog</vt:lpstr>
      <vt:lpstr>Save As Options </vt:lpstr>
      <vt:lpstr>Status Bar</vt:lpstr>
      <vt:lpstr>Title Bar</vt:lpstr>
      <vt:lpstr>Print Dialog</vt:lpstr>
      <vt:lpstr>Context Menu</vt:lpstr>
      <vt:lpstr>The UI – Lots of Rectangles (Controls)</vt:lpstr>
      <vt:lpstr>Wow!</vt:lpstr>
      <vt:lpstr>Describing Requirements </vt:lpstr>
      <vt:lpstr>Describing a Feature</vt:lpstr>
      <vt:lpstr>Example</vt:lpstr>
      <vt:lpstr>Shape Drawing Operation</vt:lpstr>
      <vt:lpstr>But wait … there’s more</vt:lpstr>
      <vt:lpstr>Complexity Management</vt:lpstr>
      <vt:lpstr>Five Steps of Complexity Management</vt:lpstr>
      <vt:lpstr>KISS Principle</vt:lpstr>
      <vt:lpstr>Grouping Functionality</vt:lpstr>
      <vt:lpstr>Modules, Components, and Units</vt:lpstr>
      <vt:lpstr>Namespaces</vt:lpstr>
      <vt:lpstr>Libraries (Managed Assemblies)</vt:lpstr>
      <vt:lpstr>Resolving References to Assemblies</vt:lpstr>
      <vt:lpstr>Project References</vt:lpstr>
      <vt:lpstr>Nuget Packages</vt:lpstr>
      <vt:lpstr>About Nuget</vt:lpstr>
      <vt:lpstr>Examples of Libraries as Nuget Package</vt:lpstr>
      <vt:lpstr>The golden rule</vt:lpstr>
      <vt:lpstr>Bonus Lab + 1 Point</vt:lpstr>
      <vt:lpstr>Object Oriented Design</vt:lpstr>
      <vt:lpstr>PowerPoint Presentation</vt:lpstr>
      <vt:lpstr>Even GUI Applications  take command-line arguments </vt:lpstr>
      <vt:lpstr>Basic Parts of a Windows UI Application</vt:lpstr>
      <vt:lpstr>GUI Applications</vt:lpstr>
      <vt:lpstr>Windows Controls </vt:lpstr>
    </vt:vector>
  </TitlesOfParts>
  <Manager>Christopher Diggins</Manager>
  <Company>Christopher Diggins</Company>
  <LinksUpToDate>false</LinksUpToDate>
  <SharedDoc>false</SharedDoc>
  <HyperlinkBase>https://github.com/cdiggins/learning-to-code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Coding</dc:title>
  <dc:subject>Coding</dc:subject>
  <dc:creator>Anneye Blanco</dc:creator>
  <cp:keywords>tutorial, programming, coding, lesson</cp:keywords>
  <cp:lastModifiedBy>Christopher Diggins</cp:lastModifiedBy>
  <cp:revision>38</cp:revision>
  <dcterms:created xsi:type="dcterms:W3CDTF">2022-10-07T01:31:58Z</dcterms:created>
  <dcterms:modified xsi:type="dcterms:W3CDTF">2023-03-09T19:58:47Z</dcterms:modified>
  <cp:category>Tutorial</cp:category>
  <cp:contentStatus>Published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2022-10-07T00:00:00Z</vt:filetime>
  </property>
  <property fmtid="{D5CDD505-2E9C-101B-9397-08002B2CF9AE}" pid="3" name="Creator">
    <vt:lpwstr>Canva</vt:lpwstr>
  </property>
  <property fmtid="{D5CDD505-2E9C-101B-9397-08002B2CF9AE}" pid="4" name="Producer">
    <vt:lpwstr>Canva</vt:lpwstr>
  </property>
  <property fmtid="{D5CDD505-2E9C-101B-9397-08002B2CF9AE}" pid="5" name="LastSaved">
    <vt:filetime>2022-10-07T00:00:00Z</vt:filetime>
  </property>
</Properties>
</file>